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87" r:id="rId3"/>
    <p:sldId id="286" r:id="rId4"/>
    <p:sldId id="291" r:id="rId5"/>
    <p:sldId id="289" r:id="rId6"/>
    <p:sldId id="290" r:id="rId7"/>
    <p:sldId id="272" r:id="rId8"/>
    <p:sldId id="315" r:id="rId9"/>
    <p:sldId id="317" r:id="rId10"/>
    <p:sldId id="279" r:id="rId11"/>
  </p:sldIdLst>
  <p:sldSz cx="9144000" cy="5143500" type="screen16x9"/>
  <p:notesSz cx="6858000" cy="9144000"/>
  <p:embeddedFontLst>
    <p:embeddedFont>
      <p:font typeface="Dosis ExtraLight" panose="020B0604020202020204" charset="0"/>
      <p:regular r:id="rId13"/>
    </p:embeddedFont>
    <p:embeddedFont>
      <p:font typeface="Titillium Web" panose="020B0604020202020204" charset="0"/>
      <p:regular r:id="rId14"/>
      <p:bold r:id="rId15"/>
      <p:italic r:id="rId16"/>
      <p:boldItalic r:id="rId17"/>
    </p:embeddedFont>
    <p:embeddedFont>
      <p:font typeface="Titillium Web Light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A84F87B-024C-445F-A6FE-9032394492E7}" styleName="Table_0">
    <a:wholeTbl>
      <a:tcTxStyle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6" autoAdjust="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71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3" name="Google Shape;383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4" name="Google Shape;383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Google Shape;403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6" name="Google Shape;403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5" name="Google Shape;385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6" name="Google Shape;385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Google Shape;391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Google Shape;391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5" name="Google Shape;385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6" name="Google Shape;385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4" name="Google Shape;398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5" name="Google Shape;398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3" name="Google Shape;397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4" name="Google Shape;397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Google Shape;393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5" name="Google Shape;3925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6" name="Google Shape;3926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3486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5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62000" y="696425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12" name="Google Shape;12;p2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93" name="Google Shape;93;p2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" name="Google Shape;212;p2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213" name="Google Shape;213;p2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2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423" name="Google Shape;423;p2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5268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28" name="Google Shape;528;p3"/>
          <p:cNvSpPr txBox="1">
            <a:spLocks noGrp="1"/>
          </p:cNvSpPr>
          <p:nvPr>
            <p:ph type="subTitle" idx="1"/>
          </p:nvPr>
        </p:nvSpPr>
        <p:spPr>
          <a:xfrm>
            <a:off x="685800" y="3983055"/>
            <a:ext cx="5268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grpSp>
        <p:nvGrpSpPr>
          <p:cNvPr id="529" name="Google Shape;529;p3"/>
          <p:cNvGrpSpPr/>
          <p:nvPr/>
        </p:nvGrpSpPr>
        <p:grpSpPr>
          <a:xfrm rot="10800000">
            <a:off x="8705367" y="28698"/>
            <a:ext cx="410132" cy="5086302"/>
            <a:chOff x="836200" y="238125"/>
            <a:chExt cx="422425" cy="5238750"/>
          </a:xfrm>
        </p:grpSpPr>
        <p:sp>
          <p:nvSpPr>
            <p:cNvPr id="530" name="Google Shape;530;p3"/>
            <p:cNvSpPr/>
            <p:nvPr/>
          </p:nvSpPr>
          <p:spPr>
            <a:xfrm>
              <a:off x="8362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8362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8362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8362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8362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8362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8362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8362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8362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8362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8362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8362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8362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8362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8362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8362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8362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8362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8362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8362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8362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8362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8362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8362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8362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8362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8362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8362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8362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8362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8362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8362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8362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8362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8362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9867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9867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9867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9867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9867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9867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9867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9867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9867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9867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9867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9867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9867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9867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9867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9867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9867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9867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9867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9867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9867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9867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9867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11372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11372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11372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11372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11372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11372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11372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11372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11372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11372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11372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11372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11372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11372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11372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11372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11372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11372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11372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11372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11372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11372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" name="Google Shape;610;p3"/>
          <p:cNvGrpSpPr/>
          <p:nvPr/>
        </p:nvGrpSpPr>
        <p:grpSpPr>
          <a:xfrm rot="10800000">
            <a:off x="6659535" y="28698"/>
            <a:ext cx="2309844" cy="5086302"/>
            <a:chOff x="986700" y="238125"/>
            <a:chExt cx="2379075" cy="5238750"/>
          </a:xfrm>
        </p:grpSpPr>
        <p:sp>
          <p:nvSpPr>
            <p:cNvPr id="611" name="Google Shape;611;p3"/>
            <p:cNvSpPr/>
            <p:nvPr/>
          </p:nvSpPr>
          <p:spPr>
            <a:xfrm>
              <a:off x="9867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9867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9867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9867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9867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9867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9867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9867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9867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9867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9867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9867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11372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11372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11372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11372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11372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11372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11372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11372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11372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11372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11372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11372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11372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12877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12877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12877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12877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12877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12877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12877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12877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12877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12877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12877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12877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12877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12877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12877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12877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12877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12877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12877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12877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14382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14382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14382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14382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14382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14382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14382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14382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14382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14382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14382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14382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14382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14382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14382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14382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14382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"/>
            <p:cNvSpPr/>
            <p:nvPr/>
          </p:nvSpPr>
          <p:spPr>
            <a:xfrm>
              <a:off x="14382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"/>
            <p:cNvSpPr/>
            <p:nvPr/>
          </p:nvSpPr>
          <p:spPr>
            <a:xfrm>
              <a:off x="14382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"/>
            <p:cNvSpPr/>
            <p:nvPr/>
          </p:nvSpPr>
          <p:spPr>
            <a:xfrm>
              <a:off x="14382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"/>
            <p:cNvSpPr/>
            <p:nvPr/>
          </p:nvSpPr>
          <p:spPr>
            <a:xfrm>
              <a:off x="14382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"/>
            <p:cNvSpPr/>
            <p:nvPr/>
          </p:nvSpPr>
          <p:spPr>
            <a:xfrm>
              <a:off x="14382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"/>
            <p:cNvSpPr/>
            <p:nvPr/>
          </p:nvSpPr>
          <p:spPr>
            <a:xfrm>
              <a:off x="14382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"/>
            <p:cNvSpPr/>
            <p:nvPr/>
          </p:nvSpPr>
          <p:spPr>
            <a:xfrm>
              <a:off x="14382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"/>
            <p:cNvSpPr/>
            <p:nvPr/>
          </p:nvSpPr>
          <p:spPr>
            <a:xfrm>
              <a:off x="14382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"/>
            <p:cNvSpPr/>
            <p:nvPr/>
          </p:nvSpPr>
          <p:spPr>
            <a:xfrm>
              <a:off x="14382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"/>
            <p:cNvSpPr/>
            <p:nvPr/>
          </p:nvSpPr>
          <p:spPr>
            <a:xfrm>
              <a:off x="14382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"/>
            <p:cNvSpPr/>
            <p:nvPr/>
          </p:nvSpPr>
          <p:spPr>
            <a:xfrm>
              <a:off x="14382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"/>
            <p:cNvSpPr/>
            <p:nvPr/>
          </p:nvSpPr>
          <p:spPr>
            <a:xfrm>
              <a:off x="14382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"/>
            <p:cNvSpPr/>
            <p:nvPr/>
          </p:nvSpPr>
          <p:spPr>
            <a:xfrm>
              <a:off x="14382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"/>
            <p:cNvSpPr/>
            <p:nvPr/>
          </p:nvSpPr>
          <p:spPr>
            <a:xfrm>
              <a:off x="14382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"/>
            <p:cNvSpPr/>
            <p:nvPr/>
          </p:nvSpPr>
          <p:spPr>
            <a:xfrm>
              <a:off x="15887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"/>
            <p:cNvSpPr/>
            <p:nvPr/>
          </p:nvSpPr>
          <p:spPr>
            <a:xfrm>
              <a:off x="15887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"/>
            <p:cNvSpPr/>
            <p:nvPr/>
          </p:nvSpPr>
          <p:spPr>
            <a:xfrm>
              <a:off x="15887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"/>
            <p:cNvSpPr/>
            <p:nvPr/>
          </p:nvSpPr>
          <p:spPr>
            <a:xfrm>
              <a:off x="15887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"/>
            <p:cNvSpPr/>
            <p:nvPr/>
          </p:nvSpPr>
          <p:spPr>
            <a:xfrm>
              <a:off x="15887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"/>
            <p:cNvSpPr/>
            <p:nvPr/>
          </p:nvSpPr>
          <p:spPr>
            <a:xfrm>
              <a:off x="15887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"/>
            <p:cNvSpPr/>
            <p:nvPr/>
          </p:nvSpPr>
          <p:spPr>
            <a:xfrm>
              <a:off x="15887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"/>
            <p:cNvSpPr/>
            <p:nvPr/>
          </p:nvSpPr>
          <p:spPr>
            <a:xfrm>
              <a:off x="15887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"/>
            <p:cNvSpPr/>
            <p:nvPr/>
          </p:nvSpPr>
          <p:spPr>
            <a:xfrm>
              <a:off x="15887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"/>
            <p:cNvSpPr/>
            <p:nvPr/>
          </p:nvSpPr>
          <p:spPr>
            <a:xfrm>
              <a:off x="15887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"/>
            <p:cNvSpPr/>
            <p:nvPr/>
          </p:nvSpPr>
          <p:spPr>
            <a:xfrm>
              <a:off x="15887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"/>
            <p:cNvSpPr/>
            <p:nvPr/>
          </p:nvSpPr>
          <p:spPr>
            <a:xfrm>
              <a:off x="15887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"/>
            <p:cNvSpPr/>
            <p:nvPr/>
          </p:nvSpPr>
          <p:spPr>
            <a:xfrm>
              <a:off x="15887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"/>
            <p:cNvSpPr/>
            <p:nvPr/>
          </p:nvSpPr>
          <p:spPr>
            <a:xfrm>
              <a:off x="15887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"/>
            <p:cNvSpPr/>
            <p:nvPr/>
          </p:nvSpPr>
          <p:spPr>
            <a:xfrm>
              <a:off x="15887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"/>
            <p:cNvSpPr/>
            <p:nvPr/>
          </p:nvSpPr>
          <p:spPr>
            <a:xfrm>
              <a:off x="15887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"/>
            <p:cNvSpPr/>
            <p:nvPr/>
          </p:nvSpPr>
          <p:spPr>
            <a:xfrm>
              <a:off x="15887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"/>
            <p:cNvSpPr/>
            <p:nvPr/>
          </p:nvSpPr>
          <p:spPr>
            <a:xfrm>
              <a:off x="15887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"/>
            <p:cNvSpPr/>
            <p:nvPr/>
          </p:nvSpPr>
          <p:spPr>
            <a:xfrm>
              <a:off x="15887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"/>
            <p:cNvSpPr/>
            <p:nvPr/>
          </p:nvSpPr>
          <p:spPr>
            <a:xfrm>
              <a:off x="17392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"/>
            <p:cNvSpPr/>
            <p:nvPr/>
          </p:nvSpPr>
          <p:spPr>
            <a:xfrm>
              <a:off x="17392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"/>
            <p:cNvSpPr/>
            <p:nvPr/>
          </p:nvSpPr>
          <p:spPr>
            <a:xfrm>
              <a:off x="17392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"/>
            <p:cNvSpPr/>
            <p:nvPr/>
          </p:nvSpPr>
          <p:spPr>
            <a:xfrm>
              <a:off x="17392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"/>
            <p:cNvSpPr/>
            <p:nvPr/>
          </p:nvSpPr>
          <p:spPr>
            <a:xfrm>
              <a:off x="17392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"/>
            <p:cNvSpPr/>
            <p:nvPr/>
          </p:nvSpPr>
          <p:spPr>
            <a:xfrm>
              <a:off x="17392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"/>
            <p:cNvSpPr/>
            <p:nvPr/>
          </p:nvSpPr>
          <p:spPr>
            <a:xfrm>
              <a:off x="17392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"/>
            <p:cNvSpPr/>
            <p:nvPr/>
          </p:nvSpPr>
          <p:spPr>
            <a:xfrm>
              <a:off x="17392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"/>
            <p:cNvSpPr/>
            <p:nvPr/>
          </p:nvSpPr>
          <p:spPr>
            <a:xfrm>
              <a:off x="17392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"/>
            <p:cNvSpPr/>
            <p:nvPr/>
          </p:nvSpPr>
          <p:spPr>
            <a:xfrm>
              <a:off x="17392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"/>
            <p:cNvSpPr/>
            <p:nvPr/>
          </p:nvSpPr>
          <p:spPr>
            <a:xfrm>
              <a:off x="17392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"/>
            <p:cNvSpPr/>
            <p:nvPr/>
          </p:nvSpPr>
          <p:spPr>
            <a:xfrm>
              <a:off x="18897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"/>
            <p:cNvSpPr/>
            <p:nvPr/>
          </p:nvSpPr>
          <p:spPr>
            <a:xfrm>
              <a:off x="188975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"/>
            <p:cNvSpPr/>
            <p:nvPr/>
          </p:nvSpPr>
          <p:spPr>
            <a:xfrm>
              <a:off x="188975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"/>
            <p:cNvSpPr/>
            <p:nvPr/>
          </p:nvSpPr>
          <p:spPr>
            <a:xfrm>
              <a:off x="18897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"/>
            <p:cNvSpPr/>
            <p:nvPr/>
          </p:nvSpPr>
          <p:spPr>
            <a:xfrm>
              <a:off x="18897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"/>
            <p:cNvSpPr/>
            <p:nvPr/>
          </p:nvSpPr>
          <p:spPr>
            <a:xfrm>
              <a:off x="20402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"/>
            <p:cNvSpPr/>
            <p:nvPr/>
          </p:nvSpPr>
          <p:spPr>
            <a:xfrm>
              <a:off x="20402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"/>
            <p:cNvSpPr/>
            <p:nvPr/>
          </p:nvSpPr>
          <p:spPr>
            <a:xfrm>
              <a:off x="20402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"/>
            <p:cNvSpPr/>
            <p:nvPr/>
          </p:nvSpPr>
          <p:spPr>
            <a:xfrm>
              <a:off x="21907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"/>
            <p:cNvSpPr/>
            <p:nvPr/>
          </p:nvSpPr>
          <p:spPr>
            <a:xfrm>
              <a:off x="23413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"/>
            <p:cNvSpPr/>
            <p:nvPr/>
          </p:nvSpPr>
          <p:spPr>
            <a:xfrm>
              <a:off x="2642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"/>
            <p:cNvSpPr/>
            <p:nvPr/>
          </p:nvSpPr>
          <p:spPr>
            <a:xfrm>
              <a:off x="2642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"/>
            <p:cNvSpPr/>
            <p:nvPr/>
          </p:nvSpPr>
          <p:spPr>
            <a:xfrm>
              <a:off x="32443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3"/>
          <p:cNvGrpSpPr/>
          <p:nvPr/>
        </p:nvGrpSpPr>
        <p:grpSpPr>
          <a:xfrm rot="10800000">
            <a:off x="6367294" y="28698"/>
            <a:ext cx="2017554" cy="5086302"/>
            <a:chOff x="1588750" y="238125"/>
            <a:chExt cx="2078025" cy="5238750"/>
          </a:xfrm>
        </p:grpSpPr>
        <p:sp>
          <p:nvSpPr>
            <p:cNvPr id="731" name="Google Shape;731;p3"/>
            <p:cNvSpPr/>
            <p:nvPr/>
          </p:nvSpPr>
          <p:spPr>
            <a:xfrm>
              <a:off x="15887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"/>
            <p:cNvSpPr/>
            <p:nvPr/>
          </p:nvSpPr>
          <p:spPr>
            <a:xfrm>
              <a:off x="15887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"/>
            <p:cNvSpPr/>
            <p:nvPr/>
          </p:nvSpPr>
          <p:spPr>
            <a:xfrm>
              <a:off x="15887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"/>
            <p:cNvSpPr/>
            <p:nvPr/>
          </p:nvSpPr>
          <p:spPr>
            <a:xfrm>
              <a:off x="15887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"/>
            <p:cNvSpPr/>
            <p:nvPr/>
          </p:nvSpPr>
          <p:spPr>
            <a:xfrm>
              <a:off x="15887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"/>
            <p:cNvSpPr/>
            <p:nvPr/>
          </p:nvSpPr>
          <p:spPr>
            <a:xfrm>
              <a:off x="15887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"/>
            <p:cNvSpPr/>
            <p:nvPr/>
          </p:nvSpPr>
          <p:spPr>
            <a:xfrm>
              <a:off x="17392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"/>
            <p:cNvSpPr/>
            <p:nvPr/>
          </p:nvSpPr>
          <p:spPr>
            <a:xfrm>
              <a:off x="17392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"/>
            <p:cNvSpPr/>
            <p:nvPr/>
          </p:nvSpPr>
          <p:spPr>
            <a:xfrm>
              <a:off x="17392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"/>
            <p:cNvSpPr/>
            <p:nvPr/>
          </p:nvSpPr>
          <p:spPr>
            <a:xfrm>
              <a:off x="17392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"/>
            <p:cNvSpPr/>
            <p:nvPr/>
          </p:nvSpPr>
          <p:spPr>
            <a:xfrm>
              <a:off x="17392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"/>
            <p:cNvSpPr/>
            <p:nvPr/>
          </p:nvSpPr>
          <p:spPr>
            <a:xfrm>
              <a:off x="17392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"/>
            <p:cNvSpPr/>
            <p:nvPr/>
          </p:nvSpPr>
          <p:spPr>
            <a:xfrm>
              <a:off x="17392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"/>
            <p:cNvSpPr/>
            <p:nvPr/>
          </p:nvSpPr>
          <p:spPr>
            <a:xfrm>
              <a:off x="188975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"/>
            <p:cNvSpPr/>
            <p:nvPr/>
          </p:nvSpPr>
          <p:spPr>
            <a:xfrm>
              <a:off x="188975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"/>
            <p:cNvSpPr/>
            <p:nvPr/>
          </p:nvSpPr>
          <p:spPr>
            <a:xfrm>
              <a:off x="188975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"/>
            <p:cNvSpPr/>
            <p:nvPr/>
          </p:nvSpPr>
          <p:spPr>
            <a:xfrm>
              <a:off x="188975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"/>
            <p:cNvSpPr/>
            <p:nvPr/>
          </p:nvSpPr>
          <p:spPr>
            <a:xfrm>
              <a:off x="18897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"/>
            <p:cNvSpPr/>
            <p:nvPr/>
          </p:nvSpPr>
          <p:spPr>
            <a:xfrm>
              <a:off x="188975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"/>
            <p:cNvSpPr/>
            <p:nvPr/>
          </p:nvSpPr>
          <p:spPr>
            <a:xfrm>
              <a:off x="188975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"/>
            <p:cNvSpPr/>
            <p:nvPr/>
          </p:nvSpPr>
          <p:spPr>
            <a:xfrm>
              <a:off x="188975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"/>
            <p:cNvSpPr/>
            <p:nvPr/>
          </p:nvSpPr>
          <p:spPr>
            <a:xfrm>
              <a:off x="188975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"/>
            <p:cNvSpPr/>
            <p:nvPr/>
          </p:nvSpPr>
          <p:spPr>
            <a:xfrm>
              <a:off x="18897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"/>
            <p:cNvSpPr/>
            <p:nvPr/>
          </p:nvSpPr>
          <p:spPr>
            <a:xfrm>
              <a:off x="188975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"/>
            <p:cNvSpPr/>
            <p:nvPr/>
          </p:nvSpPr>
          <p:spPr>
            <a:xfrm>
              <a:off x="188975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"/>
            <p:cNvSpPr/>
            <p:nvPr/>
          </p:nvSpPr>
          <p:spPr>
            <a:xfrm>
              <a:off x="188975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"/>
            <p:cNvSpPr/>
            <p:nvPr/>
          </p:nvSpPr>
          <p:spPr>
            <a:xfrm>
              <a:off x="188975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"/>
            <p:cNvSpPr/>
            <p:nvPr/>
          </p:nvSpPr>
          <p:spPr>
            <a:xfrm>
              <a:off x="188975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"/>
            <p:cNvSpPr/>
            <p:nvPr/>
          </p:nvSpPr>
          <p:spPr>
            <a:xfrm>
              <a:off x="188975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"/>
            <p:cNvSpPr/>
            <p:nvPr/>
          </p:nvSpPr>
          <p:spPr>
            <a:xfrm>
              <a:off x="18897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"/>
            <p:cNvSpPr/>
            <p:nvPr/>
          </p:nvSpPr>
          <p:spPr>
            <a:xfrm>
              <a:off x="188975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"/>
            <p:cNvSpPr/>
            <p:nvPr/>
          </p:nvSpPr>
          <p:spPr>
            <a:xfrm>
              <a:off x="188975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"/>
            <p:cNvSpPr/>
            <p:nvPr/>
          </p:nvSpPr>
          <p:spPr>
            <a:xfrm>
              <a:off x="20402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"/>
            <p:cNvSpPr/>
            <p:nvPr/>
          </p:nvSpPr>
          <p:spPr>
            <a:xfrm>
              <a:off x="20402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"/>
            <p:cNvSpPr/>
            <p:nvPr/>
          </p:nvSpPr>
          <p:spPr>
            <a:xfrm>
              <a:off x="20402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"/>
            <p:cNvSpPr/>
            <p:nvPr/>
          </p:nvSpPr>
          <p:spPr>
            <a:xfrm>
              <a:off x="20402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"/>
            <p:cNvSpPr/>
            <p:nvPr/>
          </p:nvSpPr>
          <p:spPr>
            <a:xfrm>
              <a:off x="20402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"/>
            <p:cNvSpPr/>
            <p:nvPr/>
          </p:nvSpPr>
          <p:spPr>
            <a:xfrm>
              <a:off x="20402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"/>
            <p:cNvSpPr/>
            <p:nvPr/>
          </p:nvSpPr>
          <p:spPr>
            <a:xfrm>
              <a:off x="20402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"/>
            <p:cNvSpPr/>
            <p:nvPr/>
          </p:nvSpPr>
          <p:spPr>
            <a:xfrm>
              <a:off x="20402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"/>
            <p:cNvSpPr/>
            <p:nvPr/>
          </p:nvSpPr>
          <p:spPr>
            <a:xfrm>
              <a:off x="20402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"/>
            <p:cNvSpPr/>
            <p:nvPr/>
          </p:nvSpPr>
          <p:spPr>
            <a:xfrm>
              <a:off x="20402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"/>
            <p:cNvSpPr/>
            <p:nvPr/>
          </p:nvSpPr>
          <p:spPr>
            <a:xfrm>
              <a:off x="20402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"/>
            <p:cNvSpPr/>
            <p:nvPr/>
          </p:nvSpPr>
          <p:spPr>
            <a:xfrm>
              <a:off x="20402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"/>
            <p:cNvSpPr/>
            <p:nvPr/>
          </p:nvSpPr>
          <p:spPr>
            <a:xfrm>
              <a:off x="20402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"/>
            <p:cNvSpPr/>
            <p:nvPr/>
          </p:nvSpPr>
          <p:spPr>
            <a:xfrm>
              <a:off x="20402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"/>
            <p:cNvSpPr/>
            <p:nvPr/>
          </p:nvSpPr>
          <p:spPr>
            <a:xfrm>
              <a:off x="20402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"/>
            <p:cNvSpPr/>
            <p:nvPr/>
          </p:nvSpPr>
          <p:spPr>
            <a:xfrm>
              <a:off x="20402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"/>
            <p:cNvSpPr/>
            <p:nvPr/>
          </p:nvSpPr>
          <p:spPr>
            <a:xfrm>
              <a:off x="20402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"/>
            <p:cNvSpPr/>
            <p:nvPr/>
          </p:nvSpPr>
          <p:spPr>
            <a:xfrm>
              <a:off x="20402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"/>
            <p:cNvSpPr/>
            <p:nvPr/>
          </p:nvSpPr>
          <p:spPr>
            <a:xfrm>
              <a:off x="20402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"/>
            <p:cNvSpPr/>
            <p:nvPr/>
          </p:nvSpPr>
          <p:spPr>
            <a:xfrm>
              <a:off x="2190775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"/>
            <p:cNvSpPr/>
            <p:nvPr/>
          </p:nvSpPr>
          <p:spPr>
            <a:xfrm>
              <a:off x="2190775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"/>
            <p:cNvSpPr/>
            <p:nvPr/>
          </p:nvSpPr>
          <p:spPr>
            <a:xfrm>
              <a:off x="2190775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"/>
            <p:cNvSpPr/>
            <p:nvPr/>
          </p:nvSpPr>
          <p:spPr>
            <a:xfrm>
              <a:off x="2190775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"/>
            <p:cNvSpPr/>
            <p:nvPr/>
          </p:nvSpPr>
          <p:spPr>
            <a:xfrm>
              <a:off x="21907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"/>
            <p:cNvSpPr/>
            <p:nvPr/>
          </p:nvSpPr>
          <p:spPr>
            <a:xfrm>
              <a:off x="21907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"/>
            <p:cNvSpPr/>
            <p:nvPr/>
          </p:nvSpPr>
          <p:spPr>
            <a:xfrm>
              <a:off x="2190775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"/>
            <p:cNvSpPr/>
            <p:nvPr/>
          </p:nvSpPr>
          <p:spPr>
            <a:xfrm>
              <a:off x="2190775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"/>
            <p:cNvSpPr/>
            <p:nvPr/>
          </p:nvSpPr>
          <p:spPr>
            <a:xfrm>
              <a:off x="21907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"/>
            <p:cNvSpPr/>
            <p:nvPr/>
          </p:nvSpPr>
          <p:spPr>
            <a:xfrm>
              <a:off x="2190775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"/>
            <p:cNvSpPr/>
            <p:nvPr/>
          </p:nvSpPr>
          <p:spPr>
            <a:xfrm>
              <a:off x="21907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"/>
            <p:cNvSpPr/>
            <p:nvPr/>
          </p:nvSpPr>
          <p:spPr>
            <a:xfrm>
              <a:off x="2190775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"/>
            <p:cNvSpPr/>
            <p:nvPr/>
          </p:nvSpPr>
          <p:spPr>
            <a:xfrm>
              <a:off x="21907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"/>
            <p:cNvSpPr/>
            <p:nvPr/>
          </p:nvSpPr>
          <p:spPr>
            <a:xfrm>
              <a:off x="21907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"/>
            <p:cNvSpPr/>
            <p:nvPr/>
          </p:nvSpPr>
          <p:spPr>
            <a:xfrm>
              <a:off x="21907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"/>
            <p:cNvSpPr/>
            <p:nvPr/>
          </p:nvSpPr>
          <p:spPr>
            <a:xfrm>
              <a:off x="2190775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"/>
            <p:cNvSpPr/>
            <p:nvPr/>
          </p:nvSpPr>
          <p:spPr>
            <a:xfrm>
              <a:off x="21907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"/>
            <p:cNvSpPr/>
            <p:nvPr/>
          </p:nvSpPr>
          <p:spPr>
            <a:xfrm>
              <a:off x="21907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"/>
            <p:cNvSpPr/>
            <p:nvPr/>
          </p:nvSpPr>
          <p:spPr>
            <a:xfrm>
              <a:off x="2190775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"/>
            <p:cNvSpPr/>
            <p:nvPr/>
          </p:nvSpPr>
          <p:spPr>
            <a:xfrm>
              <a:off x="21907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"/>
            <p:cNvSpPr/>
            <p:nvPr/>
          </p:nvSpPr>
          <p:spPr>
            <a:xfrm>
              <a:off x="2190775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"/>
            <p:cNvSpPr/>
            <p:nvPr/>
          </p:nvSpPr>
          <p:spPr>
            <a:xfrm>
              <a:off x="2190775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"/>
            <p:cNvSpPr/>
            <p:nvPr/>
          </p:nvSpPr>
          <p:spPr>
            <a:xfrm>
              <a:off x="21907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"/>
            <p:cNvSpPr/>
            <p:nvPr/>
          </p:nvSpPr>
          <p:spPr>
            <a:xfrm>
              <a:off x="21907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"/>
            <p:cNvSpPr/>
            <p:nvPr/>
          </p:nvSpPr>
          <p:spPr>
            <a:xfrm>
              <a:off x="2190775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"/>
            <p:cNvSpPr/>
            <p:nvPr/>
          </p:nvSpPr>
          <p:spPr>
            <a:xfrm>
              <a:off x="234130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"/>
            <p:cNvSpPr/>
            <p:nvPr/>
          </p:nvSpPr>
          <p:spPr>
            <a:xfrm>
              <a:off x="23413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"/>
            <p:cNvSpPr/>
            <p:nvPr/>
          </p:nvSpPr>
          <p:spPr>
            <a:xfrm>
              <a:off x="23413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"/>
            <p:cNvSpPr/>
            <p:nvPr/>
          </p:nvSpPr>
          <p:spPr>
            <a:xfrm>
              <a:off x="23413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"/>
            <p:cNvSpPr/>
            <p:nvPr/>
          </p:nvSpPr>
          <p:spPr>
            <a:xfrm>
              <a:off x="23413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"/>
            <p:cNvSpPr/>
            <p:nvPr/>
          </p:nvSpPr>
          <p:spPr>
            <a:xfrm>
              <a:off x="23413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"/>
            <p:cNvSpPr/>
            <p:nvPr/>
          </p:nvSpPr>
          <p:spPr>
            <a:xfrm>
              <a:off x="23413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"/>
            <p:cNvSpPr/>
            <p:nvPr/>
          </p:nvSpPr>
          <p:spPr>
            <a:xfrm>
              <a:off x="23413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"/>
            <p:cNvSpPr/>
            <p:nvPr/>
          </p:nvSpPr>
          <p:spPr>
            <a:xfrm>
              <a:off x="23413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"/>
            <p:cNvSpPr/>
            <p:nvPr/>
          </p:nvSpPr>
          <p:spPr>
            <a:xfrm>
              <a:off x="23413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"/>
            <p:cNvSpPr/>
            <p:nvPr/>
          </p:nvSpPr>
          <p:spPr>
            <a:xfrm>
              <a:off x="23413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"/>
            <p:cNvSpPr/>
            <p:nvPr/>
          </p:nvSpPr>
          <p:spPr>
            <a:xfrm>
              <a:off x="23413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"/>
            <p:cNvSpPr/>
            <p:nvPr/>
          </p:nvSpPr>
          <p:spPr>
            <a:xfrm>
              <a:off x="23413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"/>
            <p:cNvSpPr/>
            <p:nvPr/>
          </p:nvSpPr>
          <p:spPr>
            <a:xfrm>
              <a:off x="23413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"/>
            <p:cNvSpPr/>
            <p:nvPr/>
          </p:nvSpPr>
          <p:spPr>
            <a:xfrm>
              <a:off x="23413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"/>
            <p:cNvSpPr/>
            <p:nvPr/>
          </p:nvSpPr>
          <p:spPr>
            <a:xfrm>
              <a:off x="234130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"/>
            <p:cNvSpPr/>
            <p:nvPr/>
          </p:nvSpPr>
          <p:spPr>
            <a:xfrm>
              <a:off x="23413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"/>
            <p:cNvSpPr/>
            <p:nvPr/>
          </p:nvSpPr>
          <p:spPr>
            <a:xfrm>
              <a:off x="23413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"/>
            <p:cNvSpPr/>
            <p:nvPr/>
          </p:nvSpPr>
          <p:spPr>
            <a:xfrm>
              <a:off x="23413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"/>
            <p:cNvSpPr/>
            <p:nvPr/>
          </p:nvSpPr>
          <p:spPr>
            <a:xfrm>
              <a:off x="23413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"/>
            <p:cNvSpPr/>
            <p:nvPr/>
          </p:nvSpPr>
          <p:spPr>
            <a:xfrm>
              <a:off x="23413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"/>
            <p:cNvSpPr/>
            <p:nvPr/>
          </p:nvSpPr>
          <p:spPr>
            <a:xfrm>
              <a:off x="23413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"/>
            <p:cNvSpPr/>
            <p:nvPr/>
          </p:nvSpPr>
          <p:spPr>
            <a:xfrm>
              <a:off x="23413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"/>
            <p:cNvSpPr/>
            <p:nvPr/>
          </p:nvSpPr>
          <p:spPr>
            <a:xfrm>
              <a:off x="23413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"/>
            <p:cNvSpPr/>
            <p:nvPr/>
          </p:nvSpPr>
          <p:spPr>
            <a:xfrm>
              <a:off x="23413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"/>
            <p:cNvSpPr/>
            <p:nvPr/>
          </p:nvSpPr>
          <p:spPr>
            <a:xfrm>
              <a:off x="23413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"/>
            <p:cNvSpPr/>
            <p:nvPr/>
          </p:nvSpPr>
          <p:spPr>
            <a:xfrm>
              <a:off x="24918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"/>
            <p:cNvSpPr/>
            <p:nvPr/>
          </p:nvSpPr>
          <p:spPr>
            <a:xfrm>
              <a:off x="24918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"/>
            <p:cNvSpPr/>
            <p:nvPr/>
          </p:nvSpPr>
          <p:spPr>
            <a:xfrm>
              <a:off x="24918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24918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24918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249180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249180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24918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24918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249180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249180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24918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24918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249180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249180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249180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249180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249180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24918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249180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249180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24918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249180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249180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249180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2642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2642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2642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2642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2642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2642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2642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2642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2642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2642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2642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2642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2642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2642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2642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2642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2642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2642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2642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2642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2792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2792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2792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2792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2792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2792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2792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2792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2792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2792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2792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2792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2792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2792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2792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2792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2792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2792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294332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294332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294332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294332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294332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294332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294332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294332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294332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294332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294332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294332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294332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294332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294332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294332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294332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294332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3093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3093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3093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3093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3093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3093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3093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3093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3093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324435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32443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324435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324435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32443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324435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324435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324435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3394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3394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3394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33948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3394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3394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3545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3545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3545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3"/>
          <p:cNvGrpSpPr/>
          <p:nvPr/>
        </p:nvGrpSpPr>
        <p:grpSpPr>
          <a:xfrm rot="10800000">
            <a:off x="6367294" y="28698"/>
            <a:ext cx="2309820" cy="5086302"/>
            <a:chOff x="1287725" y="238125"/>
            <a:chExt cx="2379050" cy="5238750"/>
          </a:xfrm>
        </p:grpSpPr>
        <p:sp>
          <p:nvSpPr>
            <p:cNvPr id="941" name="Google Shape;941;p3"/>
            <p:cNvSpPr/>
            <p:nvPr/>
          </p:nvSpPr>
          <p:spPr>
            <a:xfrm>
              <a:off x="12877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12877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12877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12877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12877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12877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12877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12877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12877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12877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12877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12877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12877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12877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12877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14382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14382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14382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14382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15887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15887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15887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15887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15887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15887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15887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15887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15887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15887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17392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17392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17392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17392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17392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17392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17392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17392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17392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17392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17392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17392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17392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17392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"/>
            <p:cNvSpPr/>
            <p:nvPr/>
          </p:nvSpPr>
          <p:spPr>
            <a:xfrm>
              <a:off x="17392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"/>
            <p:cNvSpPr/>
            <p:nvPr/>
          </p:nvSpPr>
          <p:spPr>
            <a:xfrm>
              <a:off x="17392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"/>
            <p:cNvSpPr/>
            <p:nvPr/>
          </p:nvSpPr>
          <p:spPr>
            <a:xfrm>
              <a:off x="17392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"/>
            <p:cNvSpPr/>
            <p:nvPr/>
          </p:nvSpPr>
          <p:spPr>
            <a:xfrm>
              <a:off x="188975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"/>
            <p:cNvSpPr/>
            <p:nvPr/>
          </p:nvSpPr>
          <p:spPr>
            <a:xfrm>
              <a:off x="188975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"/>
            <p:cNvSpPr/>
            <p:nvPr/>
          </p:nvSpPr>
          <p:spPr>
            <a:xfrm>
              <a:off x="188975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"/>
            <p:cNvSpPr/>
            <p:nvPr/>
          </p:nvSpPr>
          <p:spPr>
            <a:xfrm>
              <a:off x="188975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"/>
            <p:cNvSpPr/>
            <p:nvPr/>
          </p:nvSpPr>
          <p:spPr>
            <a:xfrm>
              <a:off x="188975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"/>
            <p:cNvSpPr/>
            <p:nvPr/>
          </p:nvSpPr>
          <p:spPr>
            <a:xfrm>
              <a:off x="188975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"/>
            <p:cNvSpPr/>
            <p:nvPr/>
          </p:nvSpPr>
          <p:spPr>
            <a:xfrm>
              <a:off x="188975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"/>
            <p:cNvSpPr/>
            <p:nvPr/>
          </p:nvSpPr>
          <p:spPr>
            <a:xfrm>
              <a:off x="188975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"/>
            <p:cNvSpPr/>
            <p:nvPr/>
          </p:nvSpPr>
          <p:spPr>
            <a:xfrm>
              <a:off x="188975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"/>
            <p:cNvSpPr/>
            <p:nvPr/>
          </p:nvSpPr>
          <p:spPr>
            <a:xfrm>
              <a:off x="188975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"/>
            <p:cNvSpPr/>
            <p:nvPr/>
          </p:nvSpPr>
          <p:spPr>
            <a:xfrm>
              <a:off x="188975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"/>
            <p:cNvSpPr/>
            <p:nvPr/>
          </p:nvSpPr>
          <p:spPr>
            <a:xfrm>
              <a:off x="20402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"/>
            <p:cNvSpPr/>
            <p:nvPr/>
          </p:nvSpPr>
          <p:spPr>
            <a:xfrm>
              <a:off x="20402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"/>
            <p:cNvSpPr/>
            <p:nvPr/>
          </p:nvSpPr>
          <p:spPr>
            <a:xfrm>
              <a:off x="20402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"/>
            <p:cNvSpPr/>
            <p:nvPr/>
          </p:nvSpPr>
          <p:spPr>
            <a:xfrm>
              <a:off x="20402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"/>
            <p:cNvSpPr/>
            <p:nvPr/>
          </p:nvSpPr>
          <p:spPr>
            <a:xfrm>
              <a:off x="20402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"/>
            <p:cNvSpPr/>
            <p:nvPr/>
          </p:nvSpPr>
          <p:spPr>
            <a:xfrm>
              <a:off x="20402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"/>
            <p:cNvSpPr/>
            <p:nvPr/>
          </p:nvSpPr>
          <p:spPr>
            <a:xfrm>
              <a:off x="20402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"/>
            <p:cNvSpPr/>
            <p:nvPr/>
          </p:nvSpPr>
          <p:spPr>
            <a:xfrm>
              <a:off x="20402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"/>
            <p:cNvSpPr/>
            <p:nvPr/>
          </p:nvSpPr>
          <p:spPr>
            <a:xfrm>
              <a:off x="20402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"/>
            <p:cNvSpPr/>
            <p:nvPr/>
          </p:nvSpPr>
          <p:spPr>
            <a:xfrm>
              <a:off x="20402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"/>
            <p:cNvSpPr/>
            <p:nvPr/>
          </p:nvSpPr>
          <p:spPr>
            <a:xfrm>
              <a:off x="20402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"/>
            <p:cNvSpPr/>
            <p:nvPr/>
          </p:nvSpPr>
          <p:spPr>
            <a:xfrm>
              <a:off x="20402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"/>
            <p:cNvSpPr/>
            <p:nvPr/>
          </p:nvSpPr>
          <p:spPr>
            <a:xfrm>
              <a:off x="20402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"/>
            <p:cNvSpPr/>
            <p:nvPr/>
          </p:nvSpPr>
          <p:spPr>
            <a:xfrm>
              <a:off x="21907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"/>
            <p:cNvSpPr/>
            <p:nvPr/>
          </p:nvSpPr>
          <p:spPr>
            <a:xfrm>
              <a:off x="21907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"/>
            <p:cNvSpPr/>
            <p:nvPr/>
          </p:nvSpPr>
          <p:spPr>
            <a:xfrm>
              <a:off x="21907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"/>
            <p:cNvSpPr/>
            <p:nvPr/>
          </p:nvSpPr>
          <p:spPr>
            <a:xfrm>
              <a:off x="21907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"/>
            <p:cNvSpPr/>
            <p:nvPr/>
          </p:nvSpPr>
          <p:spPr>
            <a:xfrm>
              <a:off x="21907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"/>
            <p:cNvSpPr/>
            <p:nvPr/>
          </p:nvSpPr>
          <p:spPr>
            <a:xfrm>
              <a:off x="2190775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"/>
            <p:cNvSpPr/>
            <p:nvPr/>
          </p:nvSpPr>
          <p:spPr>
            <a:xfrm>
              <a:off x="21907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"/>
            <p:cNvSpPr/>
            <p:nvPr/>
          </p:nvSpPr>
          <p:spPr>
            <a:xfrm>
              <a:off x="21907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"/>
            <p:cNvSpPr/>
            <p:nvPr/>
          </p:nvSpPr>
          <p:spPr>
            <a:xfrm>
              <a:off x="2190775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"/>
            <p:cNvSpPr/>
            <p:nvPr/>
          </p:nvSpPr>
          <p:spPr>
            <a:xfrm>
              <a:off x="23413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"/>
            <p:cNvSpPr/>
            <p:nvPr/>
          </p:nvSpPr>
          <p:spPr>
            <a:xfrm>
              <a:off x="23413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"/>
            <p:cNvSpPr/>
            <p:nvPr/>
          </p:nvSpPr>
          <p:spPr>
            <a:xfrm>
              <a:off x="234130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"/>
            <p:cNvSpPr/>
            <p:nvPr/>
          </p:nvSpPr>
          <p:spPr>
            <a:xfrm>
              <a:off x="234130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"/>
            <p:cNvSpPr/>
            <p:nvPr/>
          </p:nvSpPr>
          <p:spPr>
            <a:xfrm>
              <a:off x="234130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"/>
            <p:cNvSpPr/>
            <p:nvPr/>
          </p:nvSpPr>
          <p:spPr>
            <a:xfrm>
              <a:off x="23413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"/>
            <p:cNvSpPr/>
            <p:nvPr/>
          </p:nvSpPr>
          <p:spPr>
            <a:xfrm>
              <a:off x="23413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"/>
            <p:cNvSpPr/>
            <p:nvPr/>
          </p:nvSpPr>
          <p:spPr>
            <a:xfrm>
              <a:off x="234130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"/>
            <p:cNvSpPr/>
            <p:nvPr/>
          </p:nvSpPr>
          <p:spPr>
            <a:xfrm>
              <a:off x="249180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"/>
            <p:cNvSpPr/>
            <p:nvPr/>
          </p:nvSpPr>
          <p:spPr>
            <a:xfrm>
              <a:off x="24918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"/>
            <p:cNvSpPr/>
            <p:nvPr/>
          </p:nvSpPr>
          <p:spPr>
            <a:xfrm>
              <a:off x="249180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"/>
            <p:cNvSpPr/>
            <p:nvPr/>
          </p:nvSpPr>
          <p:spPr>
            <a:xfrm>
              <a:off x="24918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"/>
            <p:cNvSpPr/>
            <p:nvPr/>
          </p:nvSpPr>
          <p:spPr>
            <a:xfrm>
              <a:off x="24918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"/>
            <p:cNvSpPr/>
            <p:nvPr/>
          </p:nvSpPr>
          <p:spPr>
            <a:xfrm>
              <a:off x="2642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"/>
            <p:cNvSpPr/>
            <p:nvPr/>
          </p:nvSpPr>
          <p:spPr>
            <a:xfrm>
              <a:off x="2642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"/>
            <p:cNvSpPr/>
            <p:nvPr/>
          </p:nvSpPr>
          <p:spPr>
            <a:xfrm>
              <a:off x="2642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"/>
            <p:cNvSpPr/>
            <p:nvPr/>
          </p:nvSpPr>
          <p:spPr>
            <a:xfrm>
              <a:off x="2642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"/>
            <p:cNvSpPr/>
            <p:nvPr/>
          </p:nvSpPr>
          <p:spPr>
            <a:xfrm>
              <a:off x="2642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"/>
            <p:cNvSpPr/>
            <p:nvPr/>
          </p:nvSpPr>
          <p:spPr>
            <a:xfrm>
              <a:off x="2792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"/>
            <p:cNvSpPr/>
            <p:nvPr/>
          </p:nvSpPr>
          <p:spPr>
            <a:xfrm>
              <a:off x="294332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"/>
            <p:cNvSpPr/>
            <p:nvPr/>
          </p:nvSpPr>
          <p:spPr>
            <a:xfrm>
              <a:off x="294332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"/>
            <p:cNvSpPr/>
            <p:nvPr/>
          </p:nvSpPr>
          <p:spPr>
            <a:xfrm>
              <a:off x="3093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"/>
            <p:cNvSpPr/>
            <p:nvPr/>
          </p:nvSpPr>
          <p:spPr>
            <a:xfrm>
              <a:off x="3394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"/>
            <p:cNvSpPr/>
            <p:nvPr/>
          </p:nvSpPr>
          <p:spPr>
            <a:xfrm>
              <a:off x="3545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5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65" name="Google Shape;1565;p5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1566" name="Google Shape;1566;p5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1567" name="Google Shape;1567;p5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5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5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5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5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5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5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5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5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5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5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5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5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5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5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5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5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5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5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5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5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5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5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5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5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5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5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5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5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5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5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5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5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5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5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5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5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5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5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5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5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5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5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5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5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5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5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5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5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5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4" name="Google Shape;1624;p5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1625" name="Google Shape;1625;p5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5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5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5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5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5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5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5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5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5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5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5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5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5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5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5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5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5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5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5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7" name="Google Shape;1687;p5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1688" name="Google Shape;1688;p5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5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5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5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5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5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5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5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5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5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5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5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5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5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5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5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5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5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5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5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5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1790" name="Google Shape;1790;p5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0" name="Google Shape;1840;p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7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122" name="Google Shape;2122;p7"/>
          <p:cNvSpPr txBox="1">
            <a:spLocks noGrp="1"/>
          </p:cNvSpPr>
          <p:nvPr>
            <p:ph type="body" idx="1"/>
          </p:nvPr>
        </p:nvSpPr>
        <p:spPr>
          <a:xfrm>
            <a:off x="718300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3" name="Google Shape;2123;p7"/>
          <p:cNvSpPr txBox="1">
            <a:spLocks noGrp="1"/>
          </p:cNvSpPr>
          <p:nvPr>
            <p:ph type="body" idx="2"/>
          </p:nvPr>
        </p:nvSpPr>
        <p:spPr>
          <a:xfrm>
            <a:off x="3009263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4" name="Google Shape;2124;p7"/>
          <p:cNvSpPr txBox="1">
            <a:spLocks noGrp="1"/>
          </p:cNvSpPr>
          <p:nvPr>
            <p:ph type="body" idx="3"/>
          </p:nvPr>
        </p:nvSpPr>
        <p:spPr>
          <a:xfrm>
            <a:off x="5300226" y="1755475"/>
            <a:ext cx="2179200" cy="30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125" name="Google Shape;2125;p7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grpSp>
        <p:nvGrpSpPr>
          <p:cNvPr id="2126" name="Google Shape;2126;p7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127" name="Google Shape;2127;p7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4" name="Google Shape;2184;p7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185" name="Google Shape;2185;p7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" name="Google Shape;2247;p7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248" name="Google Shape;2248;p7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7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7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7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7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9" name="Google Shape;2349;p7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350" name="Google Shape;2350;p7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7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7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7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7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7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7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7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7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7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7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7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7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7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7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7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7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7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7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7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7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7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7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7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7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7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7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7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7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7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7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7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7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7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7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7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7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7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7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7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7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7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7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7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7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7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7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7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" name="Google Shape;2401;p8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02" name="Google Shape;2402;p8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grpSp>
        <p:nvGrpSpPr>
          <p:cNvPr id="2403" name="Google Shape;2403;p8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2404" name="Google Shape;2404;p8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1" name="Google Shape;2461;p8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2462" name="Google Shape;2462;p8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4" name="Google Shape;2524;p8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2525" name="Google Shape;2525;p8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6" name="Google Shape;2626;p8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2627" name="Google Shape;2627;p8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3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31" name="Google Shape;3231;p11"/>
          <p:cNvGrpSpPr/>
          <p:nvPr/>
        </p:nvGrpSpPr>
        <p:grpSpPr>
          <a:xfrm rot="10800000">
            <a:off x="8851487" y="28707"/>
            <a:ext cx="264012" cy="5086302"/>
            <a:chOff x="5307800" y="238125"/>
            <a:chExt cx="271925" cy="5238750"/>
          </a:xfrm>
        </p:grpSpPr>
        <p:sp>
          <p:nvSpPr>
            <p:cNvPr id="3232" name="Google Shape;3232;p11"/>
            <p:cNvSpPr/>
            <p:nvPr/>
          </p:nvSpPr>
          <p:spPr>
            <a:xfrm>
              <a:off x="5307800" y="2381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5307800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5307800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5307800" y="6896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5307800" y="8401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5307800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5307800" y="11411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5307800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5307800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5307800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5307800" y="17432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5307800" y="18937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5307800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5307800" y="21947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5307800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5307800" y="24957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5307800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5307800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5307800" y="29473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5307800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5307800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5307800" y="33988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5307800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5307800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5307800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5307800" y="40008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5307800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5307800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5307800" y="44524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5307800" y="46029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5307800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5307800" y="49039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5307800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5307800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5307800" y="53554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54583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54583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54583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54583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54583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54583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54583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54583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54583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54583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54583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54583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54583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54583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54583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54583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54583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54583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54583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54583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54583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54583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9" name="Google Shape;3289;p11"/>
          <p:cNvGrpSpPr/>
          <p:nvPr/>
        </p:nvGrpSpPr>
        <p:grpSpPr>
          <a:xfrm rot="10800000">
            <a:off x="7828571" y="28707"/>
            <a:ext cx="1140783" cy="5086302"/>
            <a:chOff x="5458325" y="238125"/>
            <a:chExt cx="1174975" cy="5238750"/>
          </a:xfrm>
        </p:grpSpPr>
        <p:sp>
          <p:nvSpPr>
            <p:cNvPr id="3290" name="Google Shape;3290;p11"/>
            <p:cNvSpPr/>
            <p:nvPr/>
          </p:nvSpPr>
          <p:spPr>
            <a:xfrm>
              <a:off x="54583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54583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54583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54583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54583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54583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54583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54583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54583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54583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54583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54583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54583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560882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560882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560882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560882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560882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560882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560882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560882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560882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560882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560882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560882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560882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560882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560882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560882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560882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560882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560882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560882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560882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560882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560882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560882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560882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560882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560882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560882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560882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560882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560882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57593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57593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57593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57593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57593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57593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57593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57593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57593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57593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57593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59098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5909850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59098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6060375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62108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62108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651190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2" name="Google Shape;3352;p11"/>
          <p:cNvGrpSpPr/>
          <p:nvPr/>
        </p:nvGrpSpPr>
        <p:grpSpPr>
          <a:xfrm rot="10800000">
            <a:off x="7682451" y="28707"/>
            <a:ext cx="994639" cy="4940182"/>
            <a:chOff x="5759350" y="388625"/>
            <a:chExt cx="1024450" cy="5088250"/>
          </a:xfrm>
        </p:grpSpPr>
        <p:sp>
          <p:nvSpPr>
            <p:cNvPr id="3353" name="Google Shape;3353;p11"/>
            <p:cNvSpPr/>
            <p:nvPr/>
          </p:nvSpPr>
          <p:spPr>
            <a:xfrm>
              <a:off x="57593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57593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575935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57593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57593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57593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57593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59098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5909850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590985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5909850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59098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59098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590985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59098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59098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59098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5909850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590985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59098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59098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5909850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59098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590985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59098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590985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60603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60603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60603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60603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6060375" y="14422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60603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6060375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60603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60603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60603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6060375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60603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6060375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60603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60603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60603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60603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6060375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60603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60603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60603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60603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60603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60603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6060375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6060375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6210875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6210875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62108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6210875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6210875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62108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62108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6210875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6210875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621087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6210875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6210875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6210875" y="35493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62108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621087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6210875" y="43019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6210875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6210875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6210875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6210875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6361375" y="3886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6361375" y="53912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6361375" y="9906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6361375" y="12917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6361375" y="159270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6361375" y="20442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1"/>
            <p:cNvSpPr/>
            <p:nvPr/>
          </p:nvSpPr>
          <p:spPr>
            <a:xfrm>
              <a:off x="6361375" y="23452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1"/>
            <p:cNvSpPr/>
            <p:nvPr/>
          </p:nvSpPr>
          <p:spPr>
            <a:xfrm>
              <a:off x="6361375" y="27968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6361375" y="30978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1"/>
            <p:cNvSpPr/>
            <p:nvPr/>
          </p:nvSpPr>
          <p:spPr>
            <a:xfrm>
              <a:off x="6361375" y="324832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1"/>
            <p:cNvSpPr/>
            <p:nvPr/>
          </p:nvSpPr>
          <p:spPr>
            <a:xfrm>
              <a:off x="6361375" y="35493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6361375" y="36998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6361375" y="38503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6361375" y="41514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6361375" y="43019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6361375" y="475345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6361375" y="5054450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6361375" y="5204975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651190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1"/>
            <p:cNvSpPr/>
            <p:nvPr/>
          </p:nvSpPr>
          <p:spPr>
            <a:xfrm>
              <a:off x="6511900" y="12917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1"/>
            <p:cNvSpPr/>
            <p:nvPr/>
          </p:nvSpPr>
          <p:spPr>
            <a:xfrm>
              <a:off x="651190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1"/>
            <p:cNvSpPr/>
            <p:nvPr/>
          </p:nvSpPr>
          <p:spPr>
            <a:xfrm>
              <a:off x="6511900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1"/>
            <p:cNvSpPr/>
            <p:nvPr/>
          </p:nvSpPr>
          <p:spPr>
            <a:xfrm>
              <a:off x="6511900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1"/>
            <p:cNvSpPr/>
            <p:nvPr/>
          </p:nvSpPr>
          <p:spPr>
            <a:xfrm>
              <a:off x="651190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1"/>
            <p:cNvSpPr/>
            <p:nvPr/>
          </p:nvSpPr>
          <p:spPr>
            <a:xfrm>
              <a:off x="651190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1"/>
            <p:cNvSpPr/>
            <p:nvPr/>
          </p:nvSpPr>
          <p:spPr>
            <a:xfrm>
              <a:off x="6511900" y="52049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1"/>
            <p:cNvSpPr/>
            <p:nvPr/>
          </p:nvSpPr>
          <p:spPr>
            <a:xfrm>
              <a:off x="666240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1"/>
            <p:cNvSpPr/>
            <p:nvPr/>
          </p:nvSpPr>
          <p:spPr>
            <a:xfrm>
              <a:off x="666240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1"/>
            <p:cNvSpPr/>
            <p:nvPr/>
          </p:nvSpPr>
          <p:spPr>
            <a:xfrm>
              <a:off x="6662400" y="26462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4" name="Google Shape;3454;p11"/>
          <p:cNvGrpSpPr/>
          <p:nvPr/>
        </p:nvGrpSpPr>
        <p:grpSpPr>
          <a:xfrm rot="10800000">
            <a:off x="7682451" y="28707"/>
            <a:ext cx="1140783" cy="5086302"/>
            <a:chOff x="5608825" y="238125"/>
            <a:chExt cx="1174975" cy="5238750"/>
          </a:xfrm>
        </p:grpSpPr>
        <p:sp>
          <p:nvSpPr>
            <p:cNvPr id="3455" name="Google Shape;3455;p11"/>
            <p:cNvSpPr/>
            <p:nvPr/>
          </p:nvSpPr>
          <p:spPr>
            <a:xfrm>
              <a:off x="560882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1"/>
            <p:cNvSpPr/>
            <p:nvPr/>
          </p:nvSpPr>
          <p:spPr>
            <a:xfrm>
              <a:off x="560882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1"/>
            <p:cNvSpPr/>
            <p:nvPr/>
          </p:nvSpPr>
          <p:spPr>
            <a:xfrm>
              <a:off x="5608825" y="27968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1"/>
            <p:cNvSpPr/>
            <p:nvPr/>
          </p:nvSpPr>
          <p:spPr>
            <a:xfrm>
              <a:off x="5608825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1"/>
            <p:cNvSpPr/>
            <p:nvPr/>
          </p:nvSpPr>
          <p:spPr>
            <a:xfrm>
              <a:off x="5759350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1"/>
            <p:cNvSpPr/>
            <p:nvPr/>
          </p:nvSpPr>
          <p:spPr>
            <a:xfrm>
              <a:off x="5759350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1"/>
            <p:cNvSpPr/>
            <p:nvPr/>
          </p:nvSpPr>
          <p:spPr>
            <a:xfrm>
              <a:off x="57593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1"/>
            <p:cNvSpPr/>
            <p:nvPr/>
          </p:nvSpPr>
          <p:spPr>
            <a:xfrm>
              <a:off x="57593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1"/>
            <p:cNvSpPr/>
            <p:nvPr/>
          </p:nvSpPr>
          <p:spPr>
            <a:xfrm>
              <a:off x="5759350" y="17432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1"/>
            <p:cNvSpPr/>
            <p:nvPr/>
          </p:nvSpPr>
          <p:spPr>
            <a:xfrm>
              <a:off x="5759350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1"/>
            <p:cNvSpPr/>
            <p:nvPr/>
          </p:nvSpPr>
          <p:spPr>
            <a:xfrm>
              <a:off x="57593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1"/>
            <p:cNvSpPr/>
            <p:nvPr/>
          </p:nvSpPr>
          <p:spPr>
            <a:xfrm>
              <a:off x="57593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1"/>
            <p:cNvSpPr/>
            <p:nvPr/>
          </p:nvSpPr>
          <p:spPr>
            <a:xfrm>
              <a:off x="5759350" y="29473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1"/>
            <p:cNvSpPr/>
            <p:nvPr/>
          </p:nvSpPr>
          <p:spPr>
            <a:xfrm>
              <a:off x="5759350" y="30978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1"/>
            <p:cNvSpPr/>
            <p:nvPr/>
          </p:nvSpPr>
          <p:spPr>
            <a:xfrm>
              <a:off x="5759350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1"/>
            <p:cNvSpPr/>
            <p:nvPr/>
          </p:nvSpPr>
          <p:spPr>
            <a:xfrm>
              <a:off x="5759350" y="38503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1"/>
            <p:cNvSpPr/>
            <p:nvPr/>
          </p:nvSpPr>
          <p:spPr>
            <a:xfrm>
              <a:off x="5759350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1"/>
            <p:cNvSpPr/>
            <p:nvPr/>
          </p:nvSpPr>
          <p:spPr>
            <a:xfrm>
              <a:off x="5759350" y="44524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1"/>
            <p:cNvSpPr/>
            <p:nvPr/>
          </p:nvSpPr>
          <p:spPr>
            <a:xfrm>
              <a:off x="57593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1"/>
            <p:cNvSpPr/>
            <p:nvPr/>
          </p:nvSpPr>
          <p:spPr>
            <a:xfrm>
              <a:off x="57593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1"/>
            <p:cNvSpPr/>
            <p:nvPr/>
          </p:nvSpPr>
          <p:spPr>
            <a:xfrm>
              <a:off x="5759350" y="505445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1"/>
            <p:cNvSpPr/>
            <p:nvPr/>
          </p:nvSpPr>
          <p:spPr>
            <a:xfrm>
              <a:off x="5909850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1"/>
            <p:cNvSpPr/>
            <p:nvPr/>
          </p:nvSpPr>
          <p:spPr>
            <a:xfrm>
              <a:off x="5909850" y="53912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1"/>
            <p:cNvSpPr/>
            <p:nvPr/>
          </p:nvSpPr>
          <p:spPr>
            <a:xfrm>
              <a:off x="5909850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1"/>
            <p:cNvSpPr/>
            <p:nvPr/>
          </p:nvSpPr>
          <p:spPr>
            <a:xfrm>
              <a:off x="5909850" y="9906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1"/>
            <p:cNvSpPr/>
            <p:nvPr/>
          </p:nvSpPr>
          <p:spPr>
            <a:xfrm>
              <a:off x="5909850" y="1592700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1"/>
            <p:cNvSpPr/>
            <p:nvPr/>
          </p:nvSpPr>
          <p:spPr>
            <a:xfrm>
              <a:off x="5909850" y="21947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1"/>
            <p:cNvSpPr/>
            <p:nvPr/>
          </p:nvSpPr>
          <p:spPr>
            <a:xfrm>
              <a:off x="5909850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1"/>
            <p:cNvSpPr/>
            <p:nvPr/>
          </p:nvSpPr>
          <p:spPr>
            <a:xfrm>
              <a:off x="5909850" y="24957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1"/>
            <p:cNvSpPr/>
            <p:nvPr/>
          </p:nvSpPr>
          <p:spPr>
            <a:xfrm>
              <a:off x="5909850" y="33988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1"/>
            <p:cNvSpPr/>
            <p:nvPr/>
          </p:nvSpPr>
          <p:spPr>
            <a:xfrm>
              <a:off x="5909850" y="415140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1"/>
            <p:cNvSpPr/>
            <p:nvPr/>
          </p:nvSpPr>
          <p:spPr>
            <a:xfrm>
              <a:off x="5909850" y="46029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1"/>
            <p:cNvSpPr/>
            <p:nvPr/>
          </p:nvSpPr>
          <p:spPr>
            <a:xfrm>
              <a:off x="5909850" y="47534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1"/>
            <p:cNvSpPr/>
            <p:nvPr/>
          </p:nvSpPr>
          <p:spPr>
            <a:xfrm>
              <a:off x="5909850" y="53554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1"/>
            <p:cNvSpPr/>
            <p:nvPr/>
          </p:nvSpPr>
          <p:spPr>
            <a:xfrm>
              <a:off x="60603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1"/>
            <p:cNvSpPr/>
            <p:nvPr/>
          </p:nvSpPr>
          <p:spPr>
            <a:xfrm>
              <a:off x="6060375" y="3886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1"/>
            <p:cNvSpPr/>
            <p:nvPr/>
          </p:nvSpPr>
          <p:spPr>
            <a:xfrm>
              <a:off x="6060375" y="8401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1"/>
            <p:cNvSpPr/>
            <p:nvPr/>
          </p:nvSpPr>
          <p:spPr>
            <a:xfrm>
              <a:off x="6060375" y="11411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1"/>
            <p:cNvSpPr/>
            <p:nvPr/>
          </p:nvSpPr>
          <p:spPr>
            <a:xfrm>
              <a:off x="6060375" y="18937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1"/>
            <p:cNvSpPr/>
            <p:nvPr/>
          </p:nvSpPr>
          <p:spPr>
            <a:xfrm>
              <a:off x="6060375" y="20442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1"/>
            <p:cNvSpPr/>
            <p:nvPr/>
          </p:nvSpPr>
          <p:spPr>
            <a:xfrm>
              <a:off x="60603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0" y="0"/>
                  </a:moveTo>
                  <a:lnTo>
                    <a:pt x="0" y="4855"/>
                  </a:lnTo>
                  <a:lnTo>
                    <a:pt x="4855" y="4855"/>
                  </a:lnTo>
                  <a:lnTo>
                    <a:pt x="48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1"/>
            <p:cNvSpPr/>
            <p:nvPr/>
          </p:nvSpPr>
          <p:spPr>
            <a:xfrm>
              <a:off x="6060375" y="4000875"/>
              <a:ext cx="121400" cy="121425"/>
            </a:xfrm>
            <a:custGeom>
              <a:avLst/>
              <a:gdLst/>
              <a:ahLst/>
              <a:cxnLst/>
              <a:rect l="l" t="t" r="r" b="b"/>
              <a:pathLst>
                <a:path w="4856" h="4857" extrusionOk="0">
                  <a:moveTo>
                    <a:pt x="0" y="1"/>
                  </a:moveTo>
                  <a:lnTo>
                    <a:pt x="0" y="4856"/>
                  </a:lnTo>
                  <a:lnTo>
                    <a:pt x="4855" y="4856"/>
                  </a:lnTo>
                  <a:lnTo>
                    <a:pt x="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1"/>
            <p:cNvSpPr/>
            <p:nvPr/>
          </p:nvSpPr>
          <p:spPr>
            <a:xfrm>
              <a:off x="6210875" y="2381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1"/>
            <p:cNvSpPr/>
            <p:nvPr/>
          </p:nvSpPr>
          <p:spPr>
            <a:xfrm>
              <a:off x="6210875" y="6896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1"/>
            <p:cNvSpPr/>
            <p:nvPr/>
          </p:nvSpPr>
          <p:spPr>
            <a:xfrm>
              <a:off x="6210875" y="23452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1"/>
            <p:cNvSpPr/>
            <p:nvPr/>
          </p:nvSpPr>
          <p:spPr>
            <a:xfrm>
              <a:off x="6210875" y="324832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1"/>
            <p:cNvSpPr/>
            <p:nvPr/>
          </p:nvSpPr>
          <p:spPr>
            <a:xfrm>
              <a:off x="6210875" y="3699875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0"/>
                  </a:moveTo>
                  <a:lnTo>
                    <a:pt x="1" y="4855"/>
                  </a:lnTo>
                  <a:lnTo>
                    <a:pt x="4856" y="4855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1"/>
            <p:cNvSpPr/>
            <p:nvPr/>
          </p:nvSpPr>
          <p:spPr>
            <a:xfrm>
              <a:off x="6361375" y="1442200"/>
              <a:ext cx="121425" cy="121400"/>
            </a:xfrm>
            <a:custGeom>
              <a:avLst/>
              <a:gdLst/>
              <a:ahLst/>
              <a:cxnLst/>
              <a:rect l="l" t="t" r="r" b="b"/>
              <a:pathLst>
                <a:path w="4857" h="4856" extrusionOk="0">
                  <a:moveTo>
                    <a:pt x="1" y="0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1"/>
            <p:cNvSpPr/>
            <p:nvPr/>
          </p:nvSpPr>
          <p:spPr>
            <a:xfrm>
              <a:off x="6361375" y="2646275"/>
              <a:ext cx="121425" cy="121425"/>
            </a:xfrm>
            <a:custGeom>
              <a:avLst/>
              <a:gdLst/>
              <a:ahLst/>
              <a:cxnLst/>
              <a:rect l="l" t="t" r="r" b="b"/>
              <a:pathLst>
                <a:path w="4857" h="4857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1"/>
            <p:cNvSpPr/>
            <p:nvPr/>
          </p:nvSpPr>
          <p:spPr>
            <a:xfrm>
              <a:off x="6662400" y="4903950"/>
              <a:ext cx="121400" cy="121400"/>
            </a:xfrm>
            <a:custGeom>
              <a:avLst/>
              <a:gdLst/>
              <a:ahLst/>
              <a:cxnLst/>
              <a:rect l="l" t="t" r="r" b="b"/>
              <a:pathLst>
                <a:path w="4856" h="4856" extrusionOk="0">
                  <a:moveTo>
                    <a:pt x="1" y="1"/>
                  </a:moveTo>
                  <a:lnTo>
                    <a:pt x="1" y="4856"/>
                  </a:lnTo>
                  <a:lnTo>
                    <a:pt x="4856" y="4856"/>
                  </a:lnTo>
                  <a:lnTo>
                    <a:pt x="4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5" name="Google Shape;3505;p1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300" y="739375"/>
            <a:ext cx="6761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8300" y="1733550"/>
            <a:ext cx="6761100" cy="29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 panose="00000500000000000000"/>
              <a:buChar char="▪"/>
              <a:defRPr sz="2400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 panose="00000500000000000000"/>
              <a:buChar char="▫"/>
              <a:defRPr sz="2400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 panose="00000500000000000000"/>
              <a:buChar char="▫"/>
              <a:defRPr sz="2400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▫"/>
              <a:defRPr sz="2400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▫"/>
              <a:defRPr sz="2400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▫"/>
              <a:defRPr sz="2400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●"/>
              <a:defRPr sz="2400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○"/>
              <a:defRPr sz="2400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■"/>
              <a:defRPr sz="2400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200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6" name="Google Shape;3836;p13"/>
          <p:cNvSpPr txBox="1">
            <a:spLocks noGrp="1"/>
          </p:cNvSpPr>
          <p:nvPr>
            <p:ph type="ctrTitle"/>
          </p:nvPr>
        </p:nvSpPr>
        <p:spPr>
          <a:xfrm>
            <a:off x="645455" y="-38684"/>
            <a:ext cx="5396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COMPARING REGRESSION TECHNIQUES FOR STOCK PRICE PREDICTION</a:t>
            </a:r>
            <a:endParaRPr dirty="0"/>
          </a:p>
        </p:txBody>
      </p:sp>
      <p:sp>
        <p:nvSpPr>
          <p:cNvPr id="4" name="Google Shape;3851;p15"/>
          <p:cNvSpPr txBox="1"/>
          <p:nvPr/>
        </p:nvSpPr>
        <p:spPr>
          <a:xfrm>
            <a:off x="4144379" y="4563036"/>
            <a:ext cx="2363999" cy="456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 panose="00000500000000000000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9pPr>
          </a:lstStyle>
          <a:p>
            <a:pPr marL="0" indent="0">
              <a:buFont typeface="Titillium Web Light" panose="00000500000000000000"/>
              <a:buNone/>
            </a:pPr>
            <a:r>
              <a:rPr lang="en-US" sz="900" b="1" dirty="0">
                <a:solidFill>
                  <a:schemeClr val="bg1"/>
                </a:solidFill>
                <a:latin typeface="Titillium Web" panose="00000400000000000000"/>
                <a:ea typeface="Titillium Web" panose="00000400000000000000"/>
                <a:cs typeface="Titillium Web" panose="00000400000000000000"/>
                <a:sym typeface="Titillium Web" panose="00000400000000000000"/>
              </a:rPr>
              <a:t>Group 4</a:t>
            </a:r>
          </a:p>
          <a:p>
            <a:pPr marL="0" indent="0">
              <a:buFont typeface="Titillium Web Light" panose="00000500000000000000"/>
              <a:buNone/>
            </a:pPr>
            <a:r>
              <a:rPr lang="en-US" sz="900" b="1" dirty="0" err="1">
                <a:solidFill>
                  <a:schemeClr val="bg1"/>
                </a:solidFill>
                <a:latin typeface="Titillium Web" panose="00000400000000000000"/>
                <a:sym typeface="Titillium Web" panose="00000400000000000000"/>
              </a:rPr>
              <a:t>Sitanshu</a:t>
            </a:r>
            <a:r>
              <a:rPr lang="en-US" sz="900" b="1" dirty="0">
                <a:solidFill>
                  <a:schemeClr val="bg1"/>
                </a:solidFill>
                <a:latin typeface="Titillium Web" panose="00000400000000000000"/>
                <a:sym typeface="Titillium Web" panose="00000400000000000000"/>
              </a:rPr>
              <a:t> </a:t>
            </a:r>
            <a:r>
              <a:rPr lang="en-US" sz="900" b="1" dirty="0" err="1">
                <a:solidFill>
                  <a:schemeClr val="bg1"/>
                </a:solidFill>
                <a:latin typeface="Titillium Web" panose="00000400000000000000"/>
                <a:sym typeface="Titillium Web" panose="00000400000000000000"/>
              </a:rPr>
              <a:t>Rupani</a:t>
            </a:r>
            <a:r>
              <a:rPr lang="en-US" sz="900" b="1" dirty="0">
                <a:solidFill>
                  <a:schemeClr val="bg1"/>
                </a:solidFill>
                <a:latin typeface="Titillium Web" panose="00000400000000000000"/>
                <a:sym typeface="Titillium Web" panose="00000400000000000000"/>
              </a:rPr>
              <a:t> | Ronak </a:t>
            </a:r>
            <a:r>
              <a:rPr lang="en-US" sz="900" b="1" dirty="0" err="1">
                <a:solidFill>
                  <a:schemeClr val="bg1"/>
                </a:solidFill>
                <a:latin typeface="Titillium Web" panose="00000400000000000000"/>
                <a:sym typeface="Titillium Web" panose="00000400000000000000"/>
              </a:rPr>
              <a:t>Sankaranarayanan</a:t>
            </a:r>
            <a:endParaRPr lang="en-US" sz="9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8" name="Google Shape;4038;p36"/>
          <p:cNvSpPr txBox="1">
            <a:spLocks noGrp="1"/>
          </p:cNvSpPr>
          <p:nvPr>
            <p:ph type="ctrTitle" idx="4294967295"/>
          </p:nvPr>
        </p:nvSpPr>
        <p:spPr>
          <a:xfrm>
            <a:off x="685800" y="745150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dirty="0">
                <a:solidFill>
                  <a:srgbClr val="80BFB7"/>
                </a:solidFill>
              </a:rPr>
              <a:t>THANK YOU!</a:t>
            </a:r>
            <a:endParaRPr sz="6000" dirty="0">
              <a:solidFill>
                <a:srgbClr val="80BFB7"/>
              </a:solidFill>
            </a:endParaRPr>
          </a:p>
        </p:txBody>
      </p:sp>
      <p:sp>
        <p:nvSpPr>
          <p:cNvPr id="4039" name="Google Shape;4039;p36"/>
          <p:cNvSpPr txBox="1">
            <a:spLocks noGrp="1"/>
          </p:cNvSpPr>
          <p:nvPr>
            <p:ph type="subTitle" idx="4294967295"/>
          </p:nvPr>
        </p:nvSpPr>
        <p:spPr>
          <a:xfrm>
            <a:off x="685800" y="1944725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D3EBD5"/>
                </a:solidFill>
                <a:highlight>
                  <a:srgbClr val="01597F"/>
                </a:highlight>
              </a:rPr>
              <a:t>Any questions?</a:t>
            </a:r>
            <a:endParaRPr sz="3600">
              <a:solidFill>
                <a:srgbClr val="D3EBD5"/>
              </a:solidFill>
              <a:highlight>
                <a:srgbClr val="01597F"/>
              </a:highlight>
            </a:endParaRPr>
          </a:p>
        </p:txBody>
      </p:sp>
      <p:sp>
        <p:nvSpPr>
          <p:cNvPr id="4041" name="Google Shape;4041;p36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8" name="Google Shape;3858;p16"/>
          <p:cNvSpPr txBox="1">
            <a:spLocks noGrp="1"/>
          </p:cNvSpPr>
          <p:nvPr>
            <p:ph type="ctrTitle"/>
          </p:nvPr>
        </p:nvSpPr>
        <p:spPr>
          <a:xfrm>
            <a:off x="703729" y="1991850"/>
            <a:ext cx="5268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dirty="0"/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p22"/>
          <p:cNvSpPr txBox="1">
            <a:spLocks noGrp="1"/>
          </p:cNvSpPr>
          <p:nvPr>
            <p:ph type="title"/>
          </p:nvPr>
        </p:nvSpPr>
        <p:spPr>
          <a:xfrm>
            <a:off x="3528625" y="1653775"/>
            <a:ext cx="3906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THE AGE OF APP BASED INVESTING</a:t>
            </a:r>
            <a:endParaRPr dirty="0"/>
          </a:p>
        </p:txBody>
      </p:sp>
      <p:sp>
        <p:nvSpPr>
          <p:cNvPr id="3915" name="Google Shape;3915;p22"/>
          <p:cNvSpPr txBox="1">
            <a:spLocks noGrp="1"/>
          </p:cNvSpPr>
          <p:nvPr>
            <p:ph type="body" idx="1"/>
          </p:nvPr>
        </p:nvSpPr>
        <p:spPr>
          <a:xfrm>
            <a:off x="3528625" y="2419350"/>
            <a:ext cx="3906600" cy="22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800" dirty="0"/>
              <a:t>Financial Services companies are rushing in headlong to develop mobile applications for investing in Stocks, ETFs and Options</a:t>
            </a:r>
            <a:endParaRPr sz="1800" dirty="0"/>
          </a:p>
        </p:txBody>
      </p:sp>
      <p:sp>
        <p:nvSpPr>
          <p:cNvPr id="3917" name="Google Shape;3917;p2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 lang="en-GB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60" y="0"/>
            <a:ext cx="2781300" cy="51435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Google Shape;3914;p22"/>
          <p:cNvSpPr txBox="1">
            <a:spLocks noGrp="1"/>
          </p:cNvSpPr>
          <p:nvPr>
            <p:ph type="title"/>
          </p:nvPr>
        </p:nvSpPr>
        <p:spPr>
          <a:xfrm>
            <a:off x="640230" y="165635"/>
            <a:ext cx="6316381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RISE OF THE PLANET OF THE APPS</a:t>
            </a:r>
            <a:endParaRPr dirty="0"/>
          </a:p>
        </p:txBody>
      </p:sp>
      <p:sp>
        <p:nvSpPr>
          <p:cNvPr id="3917" name="Google Shape;3917;p22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230" y="1023035"/>
            <a:ext cx="3295276" cy="20989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5430" y="2907715"/>
            <a:ext cx="3295276" cy="2098936"/>
          </a:xfrm>
          <a:prstGeom prst="rect">
            <a:avLst/>
          </a:prstGeom>
        </p:spPr>
      </p:pic>
      <p:sp>
        <p:nvSpPr>
          <p:cNvPr id="13" name="Google Shape;3988;p30"/>
          <p:cNvSpPr txBox="1">
            <a:spLocks noGrp="1"/>
          </p:cNvSpPr>
          <p:nvPr>
            <p:ph type="body" idx="1"/>
          </p:nvPr>
        </p:nvSpPr>
        <p:spPr>
          <a:xfrm>
            <a:off x="4572000" y="1247775"/>
            <a:ext cx="2179200" cy="14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GB" sz="1200" dirty="0"/>
              <a:t>App Based and Online investing services have seen a meteoric rise since the </a:t>
            </a:r>
            <a:r>
              <a:rPr lang="en-US" sz="1200" dirty="0"/>
              <a:t>beginning </a:t>
            </a:r>
            <a:r>
              <a:rPr lang="en-GB" sz="1200" dirty="0"/>
              <a:t>of 2000</a:t>
            </a:r>
            <a:endParaRPr sz="1200" dirty="0"/>
          </a:p>
        </p:txBody>
      </p:sp>
      <p:sp>
        <p:nvSpPr>
          <p:cNvPr id="14" name="Google Shape;3988;p30"/>
          <p:cNvSpPr txBox="1"/>
          <p:nvPr/>
        </p:nvSpPr>
        <p:spPr>
          <a:xfrm>
            <a:off x="1303230" y="3638967"/>
            <a:ext cx="2179200" cy="108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 panose="00000500000000000000"/>
              <a:buChar char="▪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▫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●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○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tillium Web Light" panose="00000500000000000000"/>
              <a:buChar char="■"/>
              <a:defRPr sz="2400" b="0" i="0" u="none" strike="noStrike" cap="none">
                <a:solidFill>
                  <a:schemeClr val="dk1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defRPr>
            </a:lvl9pPr>
          </a:lstStyle>
          <a:p>
            <a:pPr marL="0" indent="0">
              <a:buFont typeface="Titillium Web Light" panose="00000500000000000000"/>
              <a:buNone/>
            </a:pPr>
            <a:r>
              <a:rPr lang="en-IN" sz="1200" dirty="0"/>
              <a:t>This rise has been underpinned by lowering brokerage and transaction costs Y-o-Y consistently since the 80’s</a:t>
            </a:r>
          </a:p>
        </p:txBody>
      </p:sp>
      <p:grpSp>
        <p:nvGrpSpPr>
          <p:cNvPr id="15" name="Google Shape;4147;p39"/>
          <p:cNvGrpSpPr/>
          <p:nvPr/>
        </p:nvGrpSpPr>
        <p:grpSpPr>
          <a:xfrm>
            <a:off x="4477870" y="1281735"/>
            <a:ext cx="188259" cy="204700"/>
            <a:chOff x="2594325" y="1627175"/>
            <a:chExt cx="440850" cy="440850"/>
          </a:xfrm>
        </p:grpSpPr>
        <p:sp>
          <p:nvSpPr>
            <p:cNvPr id="16" name="Google Shape;4148;p3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149;p3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150;p3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4147;p39"/>
          <p:cNvGrpSpPr/>
          <p:nvPr/>
        </p:nvGrpSpPr>
        <p:grpSpPr>
          <a:xfrm>
            <a:off x="1209100" y="3638967"/>
            <a:ext cx="188259" cy="204700"/>
            <a:chOff x="2594325" y="1627175"/>
            <a:chExt cx="440850" cy="440850"/>
          </a:xfrm>
        </p:grpSpPr>
        <p:sp>
          <p:nvSpPr>
            <p:cNvPr id="20" name="Google Shape;4148;p3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149;p3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150;p3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8" name="Google Shape;3858;p16"/>
          <p:cNvSpPr txBox="1">
            <a:spLocks noGrp="1"/>
          </p:cNvSpPr>
          <p:nvPr>
            <p:ph type="ctrTitle"/>
          </p:nvPr>
        </p:nvSpPr>
        <p:spPr>
          <a:xfrm>
            <a:off x="703729" y="1991850"/>
            <a:ext cx="5268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Methods Used</a:t>
            </a:r>
            <a:endParaRPr dirty="0"/>
          </a:p>
        </p:txBody>
      </p:sp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8" name="Google Shape;3988;p30"/>
          <p:cNvSpPr txBox="1">
            <a:spLocks noGrp="1"/>
          </p:cNvSpPr>
          <p:nvPr>
            <p:ph type="body" idx="1"/>
          </p:nvPr>
        </p:nvSpPr>
        <p:spPr>
          <a:xfrm>
            <a:off x="718300" y="960274"/>
            <a:ext cx="2179200" cy="14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b="1" dirty="0"/>
              <a:t>Multilinear Regression</a:t>
            </a:r>
            <a:endParaRPr sz="1200" b="1" dirty="0"/>
          </a:p>
          <a:p>
            <a:pPr marL="0" lvl="0" indent="0" algn="just">
              <a:buNone/>
            </a:pPr>
            <a:r>
              <a:rPr lang="en-IN" sz="1050" dirty="0"/>
              <a:t>Multiple linear regression is a statistical technique that uses several explanatory variables to predict the outcome of a response variable. The goal of multiple linear regression is to model the linear relationship between the explanatory (independent) variables and response (dependent) variable.</a:t>
            </a:r>
            <a:endParaRPr sz="1050" dirty="0"/>
          </a:p>
        </p:txBody>
      </p:sp>
      <p:sp>
        <p:nvSpPr>
          <p:cNvPr id="3989" name="Google Shape;3989;p30"/>
          <p:cNvSpPr txBox="1">
            <a:spLocks noGrp="1"/>
          </p:cNvSpPr>
          <p:nvPr>
            <p:ph type="body" idx="2"/>
          </p:nvPr>
        </p:nvSpPr>
        <p:spPr>
          <a:xfrm>
            <a:off x="3009263" y="967631"/>
            <a:ext cx="2179200" cy="14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b="1" dirty="0"/>
              <a:t>Decision Tree Regressor</a:t>
            </a:r>
            <a:endParaRPr sz="1200" b="1" dirty="0"/>
          </a:p>
          <a:p>
            <a:pPr marL="0" lvl="0" indent="0" algn="just">
              <a:buNone/>
            </a:pPr>
            <a:r>
              <a:rPr lang="en-IN" sz="1050" dirty="0"/>
              <a:t>Decision tree builds regression or classification models in the form of a tree structure. It breaks down a dataset into smaller and smaller subsets while at the same time an associated decision tree is incrementally developed. The final result is a tree with decision nodes and leaf nodes.</a:t>
            </a:r>
          </a:p>
        </p:txBody>
      </p:sp>
      <p:sp>
        <p:nvSpPr>
          <p:cNvPr id="3990" name="Google Shape;3990;p30"/>
          <p:cNvSpPr txBox="1">
            <a:spLocks noGrp="1"/>
          </p:cNvSpPr>
          <p:nvPr>
            <p:ph type="body" idx="3"/>
          </p:nvPr>
        </p:nvSpPr>
        <p:spPr>
          <a:xfrm>
            <a:off x="5300226" y="967631"/>
            <a:ext cx="2179200" cy="14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b="1" dirty="0"/>
              <a:t>Support Vector Regression</a:t>
            </a:r>
            <a:endParaRPr sz="1400" b="1" dirty="0"/>
          </a:p>
          <a:p>
            <a:pPr marL="0" lvl="0" indent="0" algn="just">
              <a:buNone/>
            </a:pPr>
            <a:r>
              <a:rPr lang="en-IN" sz="1050" dirty="0"/>
              <a:t>Support vector machine (SVM) analysis is a popular machine learning tool for classification and regression. SVM regression is considered a nonparametric technique because it relies on kernel functions. It finds a line or hyperplane that best fits the data points.</a:t>
            </a:r>
            <a:endParaRPr sz="1050" dirty="0"/>
          </a:p>
        </p:txBody>
      </p:sp>
      <p:sp>
        <p:nvSpPr>
          <p:cNvPr id="3991" name="Google Shape;3991;p30"/>
          <p:cNvSpPr txBox="1">
            <a:spLocks noGrp="1"/>
          </p:cNvSpPr>
          <p:nvPr>
            <p:ph type="body" idx="1"/>
          </p:nvPr>
        </p:nvSpPr>
        <p:spPr>
          <a:xfrm>
            <a:off x="718300" y="2943294"/>
            <a:ext cx="2179200" cy="14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b="1" dirty="0"/>
              <a:t>Random Forrest Regression</a:t>
            </a:r>
            <a:endParaRPr sz="1400" b="1" dirty="0"/>
          </a:p>
          <a:p>
            <a:pPr marL="0" lvl="0" indent="0" algn="just">
              <a:buNone/>
            </a:pPr>
            <a:r>
              <a:rPr lang="en-IN" sz="1050" dirty="0"/>
              <a:t>A Random Forest is an ensemble technique capable of performing both regression and classification tasks with the use of multiple decision trees and a technique called Bootstrap Aggregation, commonly known as bagging.</a:t>
            </a:r>
            <a:endParaRPr sz="1050" dirty="0"/>
          </a:p>
        </p:txBody>
      </p:sp>
      <p:sp>
        <p:nvSpPr>
          <p:cNvPr id="3992" name="Google Shape;3992;p30"/>
          <p:cNvSpPr txBox="1">
            <a:spLocks noGrp="1"/>
          </p:cNvSpPr>
          <p:nvPr>
            <p:ph type="body" idx="2"/>
          </p:nvPr>
        </p:nvSpPr>
        <p:spPr>
          <a:xfrm>
            <a:off x="3009263" y="2943294"/>
            <a:ext cx="2179200" cy="14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b="1" dirty="0"/>
              <a:t>ARIMA Time Series</a:t>
            </a:r>
            <a:endParaRPr sz="1200" b="1" dirty="0"/>
          </a:p>
          <a:p>
            <a:pPr marL="0" lvl="0" indent="0" algn="just">
              <a:buNone/>
            </a:pPr>
            <a:r>
              <a:rPr lang="en-IN" sz="1050" dirty="0"/>
              <a:t>A time series is a sequence where a metric is recorded over regular time intervals. ARIMA, short for ‘Auto Regressive Integrated Moving Average’ is actually a class of models that ‘explains’ a given time series based on its own past values, that is, its own lags and the lagged forecast errors, so that equation can be used to forecast future values</a:t>
            </a:r>
            <a:r>
              <a:rPr lang="en-IN" sz="1200" dirty="0"/>
              <a:t>.</a:t>
            </a:r>
            <a:endParaRPr sz="1200" dirty="0"/>
          </a:p>
        </p:txBody>
      </p:sp>
      <p:sp>
        <p:nvSpPr>
          <p:cNvPr id="3994" name="Google Shape;3994;p30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 lang="en-GB"/>
          </a:p>
        </p:txBody>
      </p:sp>
      <p:sp>
        <p:nvSpPr>
          <p:cNvPr id="12" name="Google Shape;3914;p22"/>
          <p:cNvSpPr txBox="1"/>
          <p:nvPr/>
        </p:nvSpPr>
        <p:spPr>
          <a:xfrm>
            <a:off x="640230" y="165635"/>
            <a:ext cx="6648076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dk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r>
              <a:rPr lang="en-GB" dirty="0"/>
              <a:t>LET’S REVIEW THE METHODS USED</a:t>
            </a:r>
            <a:endParaRPr lang="en-IN" dirty="0"/>
          </a:p>
        </p:txBody>
      </p:sp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Google Shape;3976;p29"/>
          <p:cNvSpPr txBox="1">
            <a:spLocks noGrp="1"/>
          </p:cNvSpPr>
          <p:nvPr>
            <p:ph type="title"/>
          </p:nvPr>
        </p:nvSpPr>
        <p:spPr>
          <a:xfrm>
            <a:off x="640231" y="239312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PROCESS :</a:t>
            </a:r>
          </a:p>
        </p:txBody>
      </p:sp>
      <p:sp>
        <p:nvSpPr>
          <p:cNvPr id="3977" name="Google Shape;3977;p29"/>
          <p:cNvSpPr/>
          <p:nvPr/>
        </p:nvSpPr>
        <p:spPr>
          <a:xfrm>
            <a:off x="540613" y="1239650"/>
            <a:ext cx="1562700" cy="1538700"/>
          </a:xfrm>
          <a:prstGeom prst="rect">
            <a:avLst/>
          </a:prstGeom>
          <a:noFill/>
          <a:ln w="76200" cap="flat" cmpd="sng">
            <a:solidFill>
              <a:srgbClr val="D3EBD5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 dirty="0">
                <a:solidFill>
                  <a:srgbClr val="003B55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rPr>
              <a:t>Load Dataset</a:t>
            </a:r>
            <a:endParaRPr sz="1800" dirty="0">
              <a:solidFill>
                <a:srgbClr val="003B55"/>
              </a:solidFill>
              <a:latin typeface="Titillium Web Light" panose="00000500000000000000"/>
              <a:ea typeface="Titillium Web Light" panose="00000500000000000000"/>
              <a:cs typeface="Titillium Web Light" panose="00000500000000000000"/>
              <a:sym typeface="Titillium Web Light" panose="00000500000000000000"/>
            </a:endParaRPr>
          </a:p>
        </p:txBody>
      </p:sp>
      <p:sp>
        <p:nvSpPr>
          <p:cNvPr id="3978" name="Google Shape;3978;p29"/>
          <p:cNvSpPr/>
          <p:nvPr/>
        </p:nvSpPr>
        <p:spPr>
          <a:xfrm>
            <a:off x="5137005" y="1246229"/>
            <a:ext cx="1562700" cy="1538700"/>
          </a:xfrm>
          <a:prstGeom prst="rect">
            <a:avLst/>
          </a:prstGeom>
          <a:noFill/>
          <a:ln w="76200" cap="flat" cmpd="sng">
            <a:solidFill>
              <a:schemeClr val="accent1">
                <a:lumMod val="50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 dirty="0">
                <a:solidFill>
                  <a:srgbClr val="003B55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rPr>
              <a:t>Training</a:t>
            </a:r>
            <a:endParaRPr sz="1800" dirty="0">
              <a:solidFill>
                <a:srgbClr val="003B55"/>
              </a:solidFill>
              <a:latin typeface="Titillium Web Light" panose="00000500000000000000"/>
              <a:ea typeface="Titillium Web Light" panose="00000500000000000000"/>
              <a:cs typeface="Titillium Web Light" panose="00000500000000000000"/>
              <a:sym typeface="Titillium Web Light" panose="00000500000000000000"/>
            </a:endParaRPr>
          </a:p>
        </p:txBody>
      </p:sp>
      <p:sp>
        <p:nvSpPr>
          <p:cNvPr id="3979" name="Google Shape;3979;p29"/>
          <p:cNvSpPr/>
          <p:nvPr/>
        </p:nvSpPr>
        <p:spPr>
          <a:xfrm>
            <a:off x="2706955" y="1243431"/>
            <a:ext cx="1562700" cy="1538700"/>
          </a:xfrm>
          <a:prstGeom prst="rect">
            <a:avLst/>
          </a:prstGeom>
          <a:noFill/>
          <a:ln w="76200" cap="flat" cmpd="sng">
            <a:solidFill>
              <a:schemeClr val="accent1">
                <a:lumMod val="75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 dirty="0">
                <a:solidFill>
                  <a:srgbClr val="003B55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rPr>
              <a:t>Split Dataset</a:t>
            </a:r>
            <a:endParaRPr sz="1800" dirty="0">
              <a:solidFill>
                <a:srgbClr val="003B55"/>
              </a:solidFill>
              <a:latin typeface="Titillium Web Light" panose="00000500000000000000"/>
              <a:ea typeface="Titillium Web Light" panose="00000500000000000000"/>
              <a:cs typeface="Titillium Web Light" panose="00000500000000000000"/>
              <a:sym typeface="Titillium Web Light" panose="00000500000000000000"/>
            </a:endParaRPr>
          </a:p>
        </p:txBody>
      </p:sp>
      <p:cxnSp>
        <p:nvCxnSpPr>
          <p:cNvPr id="3980" name="Google Shape;3980;p29"/>
          <p:cNvCxnSpPr>
            <a:cxnSpLocks/>
            <a:stCxn id="3977" idx="3"/>
            <a:endCxn id="3979" idx="1"/>
          </p:cNvCxnSpPr>
          <p:nvPr/>
        </p:nvCxnSpPr>
        <p:spPr>
          <a:xfrm>
            <a:off x="2103313" y="2009000"/>
            <a:ext cx="603642" cy="3781"/>
          </a:xfrm>
          <a:prstGeom prst="straightConnector1">
            <a:avLst/>
          </a:prstGeom>
          <a:noFill/>
          <a:ln w="38100" cap="flat" cmpd="sng">
            <a:solidFill>
              <a:srgbClr val="D3EBD5"/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3981" name="Google Shape;3981;p29"/>
          <p:cNvCxnSpPr>
            <a:cxnSpLocks/>
            <a:stCxn id="3979" idx="3"/>
            <a:endCxn id="3978" idx="1"/>
          </p:cNvCxnSpPr>
          <p:nvPr/>
        </p:nvCxnSpPr>
        <p:spPr>
          <a:xfrm>
            <a:off x="4269655" y="2012781"/>
            <a:ext cx="867350" cy="2798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7500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  <p:sp>
        <p:nvSpPr>
          <p:cNvPr id="3982" name="Google Shape;3982;p29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 lang="en-GB"/>
          </a:p>
        </p:txBody>
      </p:sp>
      <p:sp>
        <p:nvSpPr>
          <p:cNvPr id="10" name="Google Shape;3978;p29">
            <a:extLst>
              <a:ext uri="{FF2B5EF4-FFF2-40B4-BE49-F238E27FC236}">
                <a16:creationId xmlns:a16="http://schemas.microsoft.com/office/drawing/2014/main" id="{086D66F4-5432-44B4-9133-575CDE2AF4EF}"/>
              </a:ext>
            </a:extLst>
          </p:cNvPr>
          <p:cNvSpPr/>
          <p:nvPr/>
        </p:nvSpPr>
        <p:spPr>
          <a:xfrm>
            <a:off x="5137005" y="3365488"/>
            <a:ext cx="1562700" cy="1538700"/>
          </a:xfrm>
          <a:prstGeom prst="rect">
            <a:avLst/>
          </a:prstGeom>
          <a:noFill/>
          <a:ln w="76200" cap="flat" cmpd="sng">
            <a:solidFill>
              <a:schemeClr val="accent3">
                <a:lumMod val="40000"/>
                <a:lumOff val="60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 dirty="0">
                <a:solidFill>
                  <a:srgbClr val="003B55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rPr>
              <a:t>Prediction</a:t>
            </a:r>
            <a:endParaRPr sz="1800" dirty="0">
              <a:solidFill>
                <a:srgbClr val="003B55"/>
              </a:solidFill>
              <a:latin typeface="Titillium Web Light" panose="00000500000000000000"/>
              <a:ea typeface="Titillium Web Light" panose="00000500000000000000"/>
              <a:cs typeface="Titillium Web Light" panose="00000500000000000000"/>
              <a:sym typeface="Titillium Web Light" panose="00000500000000000000"/>
            </a:endParaRPr>
          </a:p>
        </p:txBody>
      </p:sp>
      <p:sp>
        <p:nvSpPr>
          <p:cNvPr id="11" name="Google Shape;3978;p29">
            <a:extLst>
              <a:ext uri="{FF2B5EF4-FFF2-40B4-BE49-F238E27FC236}">
                <a16:creationId xmlns:a16="http://schemas.microsoft.com/office/drawing/2014/main" id="{4B9C3336-D7AB-417C-A769-712ACF429082}"/>
              </a:ext>
            </a:extLst>
          </p:cNvPr>
          <p:cNvSpPr/>
          <p:nvPr/>
        </p:nvSpPr>
        <p:spPr>
          <a:xfrm>
            <a:off x="2700620" y="3364795"/>
            <a:ext cx="1562700" cy="1538700"/>
          </a:xfrm>
          <a:prstGeom prst="rect">
            <a:avLst/>
          </a:prstGeom>
          <a:noFill/>
          <a:ln w="76200" cap="flat" cmpd="sng">
            <a:solidFill>
              <a:schemeClr val="accent3">
                <a:lumMod val="60000"/>
                <a:lumOff val="40000"/>
              </a:schemeClr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 dirty="0">
                <a:solidFill>
                  <a:srgbClr val="003B55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rPr>
              <a:t>Evaluation</a:t>
            </a:r>
            <a:endParaRPr sz="1800" dirty="0">
              <a:solidFill>
                <a:srgbClr val="003B55"/>
              </a:solidFill>
              <a:latin typeface="Titillium Web Light" panose="00000500000000000000"/>
              <a:ea typeface="Titillium Web Light" panose="00000500000000000000"/>
              <a:cs typeface="Titillium Web Light" panose="00000500000000000000"/>
              <a:sym typeface="Titillium Web Light" panose="00000500000000000000"/>
            </a:endParaRPr>
          </a:p>
        </p:txBody>
      </p:sp>
      <p:sp>
        <p:nvSpPr>
          <p:cNvPr id="24" name="Google Shape;3978;p29">
            <a:extLst>
              <a:ext uri="{FF2B5EF4-FFF2-40B4-BE49-F238E27FC236}">
                <a16:creationId xmlns:a16="http://schemas.microsoft.com/office/drawing/2014/main" id="{1671670D-B91E-4FF7-B0E3-00C9B254B095}"/>
              </a:ext>
            </a:extLst>
          </p:cNvPr>
          <p:cNvSpPr/>
          <p:nvPr/>
        </p:nvSpPr>
        <p:spPr>
          <a:xfrm>
            <a:off x="540613" y="3364795"/>
            <a:ext cx="1562700" cy="1538700"/>
          </a:xfrm>
          <a:prstGeom prst="rect">
            <a:avLst/>
          </a:prstGeom>
          <a:noFill/>
          <a:ln w="76200" cap="flat" cmpd="sng">
            <a:solidFill>
              <a:srgbClr val="0B87A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800" dirty="0">
                <a:solidFill>
                  <a:srgbClr val="003B55"/>
                </a:solidFill>
                <a:latin typeface="Titillium Web Light" panose="00000500000000000000"/>
                <a:ea typeface="Titillium Web Light" panose="00000500000000000000"/>
                <a:cs typeface="Titillium Web Light" panose="00000500000000000000"/>
                <a:sym typeface="Titillium Web Light" panose="00000500000000000000"/>
              </a:rPr>
              <a:t>Visualization</a:t>
            </a:r>
            <a:endParaRPr sz="1800" dirty="0">
              <a:solidFill>
                <a:srgbClr val="003B55"/>
              </a:solidFill>
              <a:latin typeface="Titillium Web Light" panose="00000500000000000000"/>
              <a:ea typeface="Titillium Web Light" panose="00000500000000000000"/>
              <a:cs typeface="Titillium Web Light" panose="00000500000000000000"/>
              <a:sym typeface="Titillium Web Light" panose="00000500000000000000"/>
            </a:endParaRPr>
          </a:p>
        </p:txBody>
      </p:sp>
      <p:cxnSp>
        <p:nvCxnSpPr>
          <p:cNvPr id="47" name="Google Shape;3980;p29">
            <a:extLst>
              <a:ext uri="{FF2B5EF4-FFF2-40B4-BE49-F238E27FC236}">
                <a16:creationId xmlns:a16="http://schemas.microsoft.com/office/drawing/2014/main" id="{A3AAB5A3-937E-4830-916C-96343BE94DB0}"/>
              </a:ext>
            </a:extLst>
          </p:cNvPr>
          <p:cNvCxnSpPr>
            <a:cxnSpLocks/>
            <a:stCxn id="10" idx="0"/>
            <a:endCxn id="3978" idx="2"/>
          </p:cNvCxnSpPr>
          <p:nvPr/>
        </p:nvCxnSpPr>
        <p:spPr>
          <a:xfrm flipV="1">
            <a:off x="5918355" y="2784929"/>
            <a:ext cx="0" cy="580559"/>
          </a:xfrm>
          <a:prstGeom prst="straightConnector1">
            <a:avLst/>
          </a:prstGeom>
          <a:noFill/>
          <a:ln w="38100" cap="flat" cmpd="sng">
            <a:solidFill>
              <a:schemeClr val="accent1">
                <a:lumMod val="5000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54" name="Google Shape;3981;p29">
            <a:extLst>
              <a:ext uri="{FF2B5EF4-FFF2-40B4-BE49-F238E27FC236}">
                <a16:creationId xmlns:a16="http://schemas.microsoft.com/office/drawing/2014/main" id="{9BCCEC80-6BEA-49F1-AD04-1706A91FF1F2}"/>
              </a:ext>
            </a:extLst>
          </p:cNvPr>
          <p:cNvCxnSpPr>
            <a:cxnSpLocks/>
          </p:cNvCxnSpPr>
          <p:nvPr/>
        </p:nvCxnSpPr>
        <p:spPr>
          <a:xfrm>
            <a:off x="4269655" y="4141913"/>
            <a:ext cx="867350" cy="2798"/>
          </a:xfrm>
          <a:prstGeom prst="straightConnector1">
            <a:avLst/>
          </a:prstGeom>
          <a:noFill/>
          <a:ln w="38100" cap="flat" cmpd="sng">
            <a:solidFill>
              <a:schemeClr val="accent3">
                <a:lumMod val="40000"/>
                <a:lumOff val="6000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  <p:cxnSp>
        <p:nvCxnSpPr>
          <p:cNvPr id="55" name="Google Shape;3981;p29">
            <a:extLst>
              <a:ext uri="{FF2B5EF4-FFF2-40B4-BE49-F238E27FC236}">
                <a16:creationId xmlns:a16="http://schemas.microsoft.com/office/drawing/2014/main" id="{1B556654-168A-42D0-AF7D-DCDE6B46656C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2103313" y="4134145"/>
            <a:ext cx="610175" cy="7768"/>
          </a:xfrm>
          <a:prstGeom prst="straightConnector1">
            <a:avLst/>
          </a:prstGeom>
          <a:noFill/>
          <a:ln w="38100" cap="flat" cmpd="sng">
            <a:solidFill>
              <a:schemeClr val="accent3">
                <a:lumMod val="60000"/>
                <a:lumOff val="40000"/>
              </a:schemeClr>
            </a:solidFill>
            <a:prstDash val="solid"/>
            <a:round/>
            <a:headEnd type="diamond" w="sm" len="sm"/>
            <a:tailEnd type="diamond" w="sm" len="sm"/>
          </a:ln>
        </p:spPr>
      </p:cxnSp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Google Shape;3937;p25"/>
          <p:cNvSpPr txBox="1">
            <a:spLocks noGrp="1"/>
          </p:cNvSpPr>
          <p:nvPr>
            <p:ph type="title"/>
          </p:nvPr>
        </p:nvSpPr>
        <p:spPr>
          <a:xfrm>
            <a:off x="718300" y="291137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altLang="en-GB" dirty="0"/>
              <a:t>PERFORMANCE</a:t>
            </a:r>
          </a:p>
        </p:txBody>
      </p:sp>
      <p:graphicFrame>
        <p:nvGraphicFramePr>
          <p:cNvPr id="3938" name="Google Shape;3938;p25"/>
          <p:cNvGraphicFramePr/>
          <p:nvPr>
            <p:extLst>
              <p:ext uri="{D42A27DB-BD31-4B8C-83A1-F6EECF244321}">
                <p14:modId xmlns:p14="http://schemas.microsoft.com/office/powerpoint/2010/main" val="2377113596"/>
              </p:ext>
            </p:extLst>
          </p:nvPr>
        </p:nvGraphicFramePr>
        <p:xfrm>
          <a:off x="878999" y="1216534"/>
          <a:ext cx="5850414" cy="3243264"/>
        </p:xfrm>
        <a:graphic>
          <a:graphicData uri="http://schemas.openxmlformats.org/drawingml/2006/table">
            <a:tbl>
              <a:tblPr>
                <a:noFill/>
                <a:tableStyleId>{4A84F87B-024C-445F-A6FE-9032394492E7}</a:tableStyleId>
              </a:tblPr>
              <a:tblGrid>
                <a:gridCol w="19501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0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0138">
                  <a:extLst>
                    <a:ext uri="{9D8B030D-6E8A-4147-A177-3AD203B41FA5}">
                      <a16:colId xmlns:a16="http://schemas.microsoft.com/office/drawing/2014/main" val="2383944160"/>
                    </a:ext>
                  </a:extLst>
                </a:gridCol>
              </a:tblGrid>
              <a:tr h="54054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dirty="0">
                          <a:solidFill>
                            <a:srgbClr val="FFFFFF"/>
                          </a:solidFill>
                          <a:latin typeface="Titillium Web Light" panose="00000500000000000000"/>
                          <a:ea typeface="Titillium Web Light" panose="00000500000000000000"/>
                          <a:cs typeface="Titillium Web Light" panose="00000500000000000000"/>
                          <a:sym typeface="Titillium Web Light" panose="00000500000000000000"/>
                        </a:rPr>
                        <a:t>Regression Techniques</a:t>
                      </a:r>
                      <a:endParaRPr dirty="0">
                        <a:solidFill>
                          <a:srgbClr val="FFFFFF"/>
                        </a:solidFill>
                        <a:latin typeface="Titillium Web Light" panose="00000500000000000000"/>
                        <a:ea typeface="Titillium Web Light" panose="00000500000000000000"/>
                        <a:cs typeface="Titillium Web Light" panose="00000500000000000000"/>
                        <a:sym typeface="Titillium Web Ligh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rgbClr val="FFFFFF"/>
                          </a:solidFill>
                          <a:latin typeface="Titillium Web Light" panose="00000500000000000000"/>
                          <a:ea typeface="Titillium Web Light" panose="00000500000000000000"/>
                          <a:cs typeface="Titillium Web Light" panose="00000500000000000000"/>
                          <a:sym typeface="Titillium Web Light" panose="00000500000000000000"/>
                        </a:rPr>
                        <a:t>MSE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rgbClr val="FFFFFF"/>
                          </a:solidFill>
                          <a:latin typeface="Titillium Web Light" panose="00000500000000000000"/>
                          <a:ea typeface="Titillium Web Light" panose="00000500000000000000"/>
                          <a:cs typeface="Titillium Web Light" panose="00000500000000000000"/>
                          <a:sym typeface="Titillium Web Light" panose="00000500000000000000"/>
                        </a:rPr>
                        <a:t>RMSE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0BF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54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rgbClr val="0B87A1"/>
                          </a:solidFill>
                          <a:latin typeface="Titillium Web Light" panose="00000500000000000000"/>
                          <a:ea typeface="Titillium Web Light" panose="00000500000000000000"/>
                          <a:cs typeface="Titillium Web Light" panose="00000500000000000000"/>
                          <a:sym typeface="Titillium Web Light" panose="00000500000000000000"/>
                        </a:rPr>
                        <a:t>Multi Linear Regression</a:t>
                      </a:r>
                      <a:endParaRPr sz="1100" dirty="0">
                        <a:solidFill>
                          <a:srgbClr val="0B87A1"/>
                        </a:solidFill>
                        <a:latin typeface="Titillium Web Light" panose="00000500000000000000"/>
                        <a:ea typeface="Titillium Web Light" panose="00000500000000000000"/>
                        <a:cs typeface="Titillium Web Light" panose="00000500000000000000"/>
                        <a:sym typeface="Titillium Web Ligh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0.67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0.81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B87A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54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rgbClr val="0B87A1"/>
                          </a:solidFill>
                          <a:latin typeface="Titillium Web Light" panose="00000500000000000000"/>
                          <a:ea typeface="Titillium Web Light" panose="00000500000000000000"/>
                          <a:cs typeface="Titillium Web Light" panose="00000500000000000000"/>
                          <a:sym typeface="Titillium Web Light" panose="00000500000000000000"/>
                        </a:rPr>
                        <a:t>Decision Tree Regression</a:t>
                      </a:r>
                      <a:endParaRPr sz="1100" dirty="0">
                        <a:solidFill>
                          <a:srgbClr val="0B87A1"/>
                        </a:solidFill>
                        <a:latin typeface="Titillium Web Light" panose="00000500000000000000"/>
                        <a:ea typeface="Titillium Web Light" panose="00000500000000000000"/>
                        <a:cs typeface="Titillium Web Light" panose="00000500000000000000"/>
                        <a:sym typeface="Titillium Web Ligh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962.67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31.02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544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rgbClr val="0B87A1"/>
                          </a:solidFill>
                          <a:latin typeface="Titillium Web Light" panose="00000500000000000000"/>
                          <a:ea typeface="Titillium Web Light" panose="00000500000000000000"/>
                          <a:cs typeface="Titillium Web Light" panose="00000500000000000000"/>
                          <a:sym typeface="Titillium Web Light" panose="00000500000000000000"/>
                        </a:rPr>
                        <a:t>Random Forest Regression</a:t>
                      </a:r>
                      <a:endParaRPr sz="1100" dirty="0">
                        <a:solidFill>
                          <a:srgbClr val="0B87A1"/>
                        </a:solidFill>
                        <a:latin typeface="Titillium Web Light" panose="00000500000000000000"/>
                        <a:ea typeface="Titillium Web Light" panose="00000500000000000000"/>
                        <a:cs typeface="Titillium Web Light" panose="00000500000000000000"/>
                        <a:sym typeface="Titillium Web Ligh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962.44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31.07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544">
                <a:tc>
                  <a:txBody>
                    <a:bodyPr/>
                    <a:lstStyle>
                      <a:defPPr marR="0" lvl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defPPr>
                      <a:lvl1pPr marR="0" lvl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1pPr>
                      <a:lvl2pPr marR="0" lvl="1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2pPr>
                      <a:lvl3pPr marR="0" lvl="2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3pPr>
                      <a:lvl4pPr marR="0" lvl="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4pPr>
                      <a:lvl5pPr marR="0" lvl="4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5pPr>
                      <a:lvl6pPr marR="0" lvl="5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6pPr>
                      <a:lvl7pPr marR="0" lvl="6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7pPr>
                      <a:lvl8pPr marR="0" lvl="7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8pPr>
                      <a:lvl9pPr marR="0" lvl="8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9pPr>
                    </a:lstStyle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rgbClr val="0B87A1"/>
                          </a:solidFill>
                          <a:latin typeface="Titillium Web Light" panose="00000500000000000000"/>
                          <a:ea typeface="Titillium Web Light" panose="00000500000000000000"/>
                          <a:cs typeface="Titillium Web Light" panose="00000500000000000000"/>
                          <a:sym typeface="Titillium Web Light" panose="00000500000000000000"/>
                        </a:rPr>
                        <a:t>SVR</a:t>
                      </a:r>
                      <a:endParaRPr sz="1100" dirty="0">
                        <a:solidFill>
                          <a:srgbClr val="0B87A1"/>
                        </a:solidFill>
                        <a:latin typeface="Titillium Web Light" panose="00000500000000000000"/>
                        <a:ea typeface="Titillium Web Light" panose="00000500000000000000"/>
                        <a:cs typeface="Titillium Web Light" panose="00000500000000000000"/>
                        <a:sym typeface="Titillium Web Ligh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defPPr marR="0" lvl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defPPr>
                      <a:lvl1pPr marR="0" lvl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1pPr>
                      <a:lvl2pPr marR="0" lvl="1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2pPr>
                      <a:lvl3pPr marR="0" lvl="2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3pPr>
                      <a:lvl4pPr marR="0" lvl="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4pPr>
                      <a:lvl5pPr marR="0" lvl="4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5pPr>
                      <a:lvl6pPr marR="0" lvl="5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6pPr>
                      <a:lvl7pPr marR="0" lvl="6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7pPr>
                      <a:lvl8pPr marR="0" lvl="7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8pPr>
                      <a:lvl9pPr marR="0" lvl="8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9pPr>
                    </a:lstStyle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1977.08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44.46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9183281"/>
                  </a:ext>
                </a:extLst>
              </a:tr>
              <a:tr h="540544">
                <a:tc>
                  <a:txBody>
                    <a:bodyPr/>
                    <a:lstStyle>
                      <a:defPPr marR="0" lvl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defPPr>
                      <a:lvl1pPr marR="0" lvl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1pPr>
                      <a:lvl2pPr marR="0" lvl="1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2pPr>
                      <a:lvl3pPr marR="0" lvl="2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3pPr>
                      <a:lvl4pPr marR="0" lvl="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4pPr>
                      <a:lvl5pPr marR="0" lvl="4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5pPr>
                      <a:lvl6pPr marR="0" lvl="5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6pPr>
                      <a:lvl7pPr marR="0" lvl="6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7pPr>
                      <a:lvl8pPr marR="0" lvl="7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8pPr>
                      <a:lvl9pPr marR="0" lvl="8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9pPr>
                    </a:lstStyle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rgbClr val="0B87A1"/>
                          </a:solidFill>
                          <a:latin typeface="Titillium Web Light" panose="00000500000000000000"/>
                          <a:ea typeface="Titillium Web Light" panose="00000500000000000000"/>
                          <a:cs typeface="Titillium Web Light" panose="00000500000000000000"/>
                          <a:sym typeface="Titillium Web Light" panose="00000500000000000000"/>
                        </a:rPr>
                        <a:t>ARIMA</a:t>
                      </a:r>
                      <a:endParaRPr sz="1100" dirty="0">
                        <a:solidFill>
                          <a:srgbClr val="0B87A1"/>
                        </a:solidFill>
                        <a:latin typeface="Titillium Web Light" panose="00000500000000000000"/>
                        <a:ea typeface="Titillium Web Light" panose="00000500000000000000"/>
                        <a:cs typeface="Titillium Web Light" panose="00000500000000000000"/>
                        <a:sym typeface="Titillium Web Ligh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>
                      <a:defPPr marR="0" lvl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defPPr>
                      <a:lvl1pPr marR="0" lvl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1pPr>
                      <a:lvl2pPr marR="0" lvl="1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2pPr>
                      <a:lvl3pPr marR="0" lvl="2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3pPr>
                      <a:lvl4pPr marR="0" lvl="3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4pPr>
                      <a:lvl5pPr marR="0" lvl="4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5pPr>
                      <a:lvl6pPr marR="0" lvl="5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6pPr>
                      <a:lvl7pPr marR="0" lvl="6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7pPr>
                      <a:lvl8pPr marR="0" lvl="7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8pPr>
                      <a:lvl9pPr marR="0" lvl="8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/>
                        <a:defRPr sz="1400" b="0" i="0" u="none" strike="noStrike" cap="none">
                          <a:solidFill>
                            <a:srgbClr val="000000"/>
                          </a:solidFill>
                          <a:latin typeface="Arial" panose="020B0604020202020204"/>
                          <a:ea typeface="Arial" panose="020B0604020202020204"/>
                          <a:cs typeface="Arial" panose="020B0604020202020204"/>
                          <a:sym typeface="Arial" panose="020B0604020202020204"/>
                        </a:defRPr>
                      </a:lvl9pPr>
                    </a:lstStyle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4.86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b="1" dirty="0">
                          <a:solidFill>
                            <a:srgbClr val="003B55"/>
                          </a:solidFill>
                          <a:latin typeface="Titillium Web" panose="00000400000000000000"/>
                          <a:ea typeface="Titillium Web" panose="00000400000000000000"/>
                          <a:cs typeface="Titillium Web" panose="00000400000000000000"/>
                          <a:sym typeface="Titillium Web" panose="00000400000000000000"/>
                        </a:rPr>
                        <a:t>2.02</a:t>
                      </a:r>
                      <a:endParaRPr b="1" dirty="0">
                        <a:solidFill>
                          <a:srgbClr val="003B55"/>
                        </a:solidFill>
                        <a:latin typeface="Titillium Web" panose="00000400000000000000"/>
                        <a:ea typeface="Titillium Web" panose="00000400000000000000"/>
                        <a:cs typeface="Titillium Web" panose="00000400000000000000"/>
                        <a:sym typeface="Titillium Web" panose="000004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0BFB7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0BF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E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9808951"/>
                  </a:ext>
                </a:extLst>
              </a:tr>
            </a:tbl>
          </a:graphicData>
        </a:graphic>
      </p:graphicFrame>
      <p:sp>
        <p:nvSpPr>
          <p:cNvPr id="3939" name="Google Shape;3939;p25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8</a:t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8" name="Google Shape;3928;p24"/>
          <p:cNvSpPr txBox="1">
            <a:spLocks noGrp="1"/>
          </p:cNvSpPr>
          <p:nvPr>
            <p:ph type="title"/>
          </p:nvPr>
        </p:nvSpPr>
        <p:spPr>
          <a:xfrm>
            <a:off x="365881" y="208320"/>
            <a:ext cx="6761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VISUALIZING THE RESULTS</a:t>
            </a:r>
          </a:p>
        </p:txBody>
      </p:sp>
      <p:sp>
        <p:nvSpPr>
          <p:cNvPr id="3932" name="Google Shape;3932;p24"/>
          <p:cNvSpPr txBox="1">
            <a:spLocks noGrp="1"/>
          </p:cNvSpPr>
          <p:nvPr>
            <p:ph type="sldNum" idx="12"/>
          </p:nvPr>
        </p:nvSpPr>
        <p:spPr>
          <a:xfrm>
            <a:off x="91531" y="472020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9</a:t>
            </a:fld>
            <a:endParaRPr lang="en-GB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3AF9712A-80C9-4BCF-8158-84691F0C5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2" y="1284398"/>
            <a:ext cx="5343058" cy="3568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3646988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Mowbray template">
  <a:themeElements>
    <a:clrScheme name="Custom 347">
      <a:dk1>
        <a:srgbClr val="003B55"/>
      </a:dk1>
      <a:lt1>
        <a:srgbClr val="FFFFFF"/>
      </a:lt1>
      <a:dk2>
        <a:srgbClr val="0B87A1"/>
      </a:dk2>
      <a:lt2>
        <a:srgbClr val="EEF1EE"/>
      </a:lt2>
      <a:accent1>
        <a:srgbClr val="D3EBD5"/>
      </a:accent1>
      <a:accent2>
        <a:srgbClr val="80BFB7"/>
      </a:accent2>
      <a:accent3>
        <a:srgbClr val="0B87A1"/>
      </a:accent3>
      <a:accent4>
        <a:srgbClr val="01597F"/>
      </a:accent4>
      <a:accent5>
        <a:srgbClr val="003B55"/>
      </a:accent5>
      <a:accent6>
        <a:srgbClr val="001120"/>
      </a:accent6>
      <a:hlink>
        <a:srgbClr val="01597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400</Words>
  <Application>Microsoft Office PowerPoint</Application>
  <PresentationFormat>On-screen Show (16:9)</PresentationFormat>
  <Paragraphs>57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Titillium Web</vt:lpstr>
      <vt:lpstr>Dosis ExtraLight</vt:lpstr>
      <vt:lpstr>Titillium Web Light</vt:lpstr>
      <vt:lpstr>Mowbray template</vt:lpstr>
      <vt:lpstr>COMPARING REGRESSION TECHNIQUES FOR STOCK PRICE PREDICTION</vt:lpstr>
      <vt:lpstr>Introduction</vt:lpstr>
      <vt:lpstr>THE AGE OF APP BASED INVESTING</vt:lpstr>
      <vt:lpstr>RISE OF THE PLANET OF THE APPS</vt:lpstr>
      <vt:lpstr>Methods Used</vt:lpstr>
      <vt:lpstr>PowerPoint Presentation</vt:lpstr>
      <vt:lpstr>PROCESS :</vt:lpstr>
      <vt:lpstr>PERFORMANCE</vt:lpstr>
      <vt:lpstr>VISUALIZING THE RESULTS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REGRESSION TECHNIQUES FOR STOCK PRICE PREDICTION</dc:title>
  <dc:creator/>
  <cp:lastModifiedBy>Sankaranarayanan, Ronak</cp:lastModifiedBy>
  <cp:revision>33</cp:revision>
  <dcterms:created xsi:type="dcterms:W3CDTF">2020-10-22T08:54:07Z</dcterms:created>
  <dcterms:modified xsi:type="dcterms:W3CDTF">2020-10-22T15:57:50Z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1033-11.2.0.9718</vt:lpwstr>
  </property>
</Properties>
</file>

<file path=docProps/thumbnail.jpeg>
</file>